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x="18288000" cy="10287000"/>
  <p:notesSz cx="6858000" cy="9144000"/>
  <p:embeddedFontLst>
    <p:embeddedFont>
      <p:font typeface="Arial Bold" charset="1" panose="020B0802020202020204"/>
      <p:regular r:id="rId86"/>
    </p:embeddedFont>
    <p:embeddedFont>
      <p:font typeface="Arial" charset="1" panose="020B0502020202020204"/>
      <p:regular r:id="rId87"/>
    </p:embeddedFont>
    <p:embeddedFont>
      <p:font typeface="Arial Bold Italics" charset="1" panose="020B0802020202090204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jpe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14244" y="1907884"/>
            <a:ext cx="14659512" cy="226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B71C2F"/>
                </a:solidFill>
                <a:latin typeface="Arial Bold"/>
                <a:ea typeface="Arial Bold"/>
                <a:cs typeface="Arial Bold"/>
                <a:sym typeface="Arial Bold"/>
              </a:rPr>
              <a:t>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81320" y="4234862"/>
            <a:ext cx="6525360" cy="90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7"/>
              </a:lnSpc>
            </a:pPr>
            <a:r>
              <a:rPr lang="en-US" sz="4726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By Canada Group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71891" y="6286500"/>
            <a:ext cx="4544219" cy="90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7"/>
              </a:lnSpc>
            </a:pPr>
            <a:r>
              <a:rPr lang="en-US" sz="4726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Group Members: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9628" y="7261813"/>
            <a:ext cx="445176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Subhadra Pokhrel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1316" y="7261813"/>
            <a:ext cx="414799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Dipendra Kandel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1316" y="8087216"/>
            <a:ext cx="359327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Dinesh Dhakal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12125" y="7261813"/>
            <a:ext cx="372534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Shanta Sharma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09628" y="8084138"/>
            <a:ext cx="5600828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Shyam Bahadur Magar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896602" y="7962158"/>
            <a:ext cx="1154308" cy="1152009"/>
            <a:chOff x="0" y="0"/>
            <a:chExt cx="6376670" cy="63639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09600" y="609600"/>
              <a:ext cx="5156200" cy="5143500"/>
            </a:xfrm>
            <a:custGeom>
              <a:avLst/>
              <a:gdLst/>
              <a:ahLst/>
              <a:cxnLst/>
              <a:rect r="r" b="b" t="t" l="l"/>
              <a:pathLst>
                <a:path h="5143500" w="5156200">
                  <a:moveTo>
                    <a:pt x="0" y="0"/>
                  </a:moveTo>
                  <a:lnTo>
                    <a:pt x="0" y="5143500"/>
                  </a:lnTo>
                  <a:lnTo>
                    <a:pt x="5156200" y="5143500"/>
                  </a:lnTo>
                  <a:lnTo>
                    <a:pt x="5156200" y="0"/>
                  </a:lnTo>
                  <a:close/>
                </a:path>
              </a:pathLst>
            </a:custGeom>
            <a:blipFill>
              <a:blip r:embed="rId5"/>
              <a:stretch>
                <a:fillRect l="0" t="-5385" r="0" b="-538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76670" cy="6363970"/>
            </a:xfrm>
            <a:custGeom>
              <a:avLst/>
              <a:gdLst/>
              <a:ahLst/>
              <a:cxnLst/>
              <a:rect r="r" b="b" t="t" l="l"/>
              <a:pathLst>
                <a:path h="6363970" w="6376670">
                  <a:moveTo>
                    <a:pt x="0" y="0"/>
                  </a:moveTo>
                  <a:lnTo>
                    <a:pt x="0" y="6363970"/>
                  </a:lnTo>
                  <a:lnTo>
                    <a:pt x="6376670" y="6363970"/>
                  </a:lnTo>
                  <a:lnTo>
                    <a:pt x="6376670" y="0"/>
                  </a:lnTo>
                  <a:lnTo>
                    <a:pt x="0" y="0"/>
                  </a:lnTo>
                  <a:close/>
                  <a:moveTo>
                    <a:pt x="6347460" y="29210"/>
                  </a:moveTo>
                  <a:lnTo>
                    <a:pt x="6347460" y="182880"/>
                  </a:lnTo>
                  <a:lnTo>
                    <a:pt x="6043930" y="474980"/>
                  </a:lnTo>
                  <a:lnTo>
                    <a:pt x="6043930" y="342900"/>
                  </a:lnTo>
                  <a:lnTo>
                    <a:pt x="6045200" y="342900"/>
                  </a:lnTo>
                  <a:lnTo>
                    <a:pt x="6347460" y="29210"/>
                  </a:lnTo>
                  <a:close/>
                  <a:moveTo>
                    <a:pt x="6018530" y="356870"/>
                  </a:moveTo>
                  <a:lnTo>
                    <a:pt x="6018530" y="6007100"/>
                  </a:lnTo>
                  <a:lnTo>
                    <a:pt x="358140" y="6007100"/>
                  </a:lnTo>
                  <a:lnTo>
                    <a:pt x="358140" y="356870"/>
                  </a:lnTo>
                  <a:lnTo>
                    <a:pt x="6018530" y="356870"/>
                  </a:lnTo>
                  <a:close/>
                  <a:moveTo>
                    <a:pt x="5657850" y="331470"/>
                  </a:moveTo>
                  <a:lnTo>
                    <a:pt x="5911850" y="29210"/>
                  </a:lnTo>
                  <a:lnTo>
                    <a:pt x="6076950" y="29210"/>
                  </a:lnTo>
                  <a:lnTo>
                    <a:pt x="5803900" y="331470"/>
                  </a:lnTo>
                  <a:lnTo>
                    <a:pt x="5657850" y="331470"/>
                  </a:lnTo>
                  <a:close/>
                  <a:moveTo>
                    <a:pt x="5624830" y="331470"/>
                  </a:moveTo>
                  <a:lnTo>
                    <a:pt x="5487670" y="331470"/>
                  </a:lnTo>
                  <a:lnTo>
                    <a:pt x="5722620" y="29210"/>
                  </a:lnTo>
                  <a:lnTo>
                    <a:pt x="5877560" y="29210"/>
                  </a:lnTo>
                  <a:lnTo>
                    <a:pt x="5624830" y="331470"/>
                  </a:lnTo>
                  <a:close/>
                  <a:moveTo>
                    <a:pt x="5454650" y="331470"/>
                  </a:moveTo>
                  <a:lnTo>
                    <a:pt x="5326380" y="331470"/>
                  </a:lnTo>
                  <a:lnTo>
                    <a:pt x="5546090" y="29210"/>
                  </a:lnTo>
                  <a:lnTo>
                    <a:pt x="5690870" y="29210"/>
                  </a:lnTo>
                  <a:lnTo>
                    <a:pt x="5454650" y="331470"/>
                  </a:lnTo>
                  <a:close/>
                  <a:moveTo>
                    <a:pt x="5294630" y="331470"/>
                  </a:moveTo>
                  <a:lnTo>
                    <a:pt x="5173980" y="331470"/>
                  </a:lnTo>
                  <a:lnTo>
                    <a:pt x="5377180" y="29210"/>
                  </a:lnTo>
                  <a:lnTo>
                    <a:pt x="5514340" y="29210"/>
                  </a:lnTo>
                  <a:lnTo>
                    <a:pt x="5294630" y="331470"/>
                  </a:lnTo>
                  <a:close/>
                  <a:moveTo>
                    <a:pt x="5142230" y="331470"/>
                  </a:moveTo>
                  <a:lnTo>
                    <a:pt x="5026660" y="331470"/>
                  </a:lnTo>
                  <a:lnTo>
                    <a:pt x="5214620" y="29210"/>
                  </a:lnTo>
                  <a:lnTo>
                    <a:pt x="5345430" y="29210"/>
                  </a:lnTo>
                  <a:lnTo>
                    <a:pt x="5142230" y="331470"/>
                  </a:lnTo>
                  <a:close/>
                  <a:moveTo>
                    <a:pt x="4997450" y="331470"/>
                  </a:moveTo>
                  <a:lnTo>
                    <a:pt x="4886960" y="331470"/>
                  </a:lnTo>
                  <a:lnTo>
                    <a:pt x="5060950" y="29210"/>
                  </a:lnTo>
                  <a:lnTo>
                    <a:pt x="5185410" y="29210"/>
                  </a:lnTo>
                  <a:lnTo>
                    <a:pt x="4997450" y="331470"/>
                  </a:lnTo>
                  <a:close/>
                  <a:moveTo>
                    <a:pt x="4856480" y="331470"/>
                  </a:moveTo>
                  <a:lnTo>
                    <a:pt x="4752340" y="331470"/>
                  </a:lnTo>
                  <a:lnTo>
                    <a:pt x="4912360" y="29210"/>
                  </a:lnTo>
                  <a:lnTo>
                    <a:pt x="5030470" y="29210"/>
                  </a:lnTo>
                  <a:lnTo>
                    <a:pt x="4856480" y="331470"/>
                  </a:lnTo>
                  <a:close/>
                  <a:moveTo>
                    <a:pt x="4723130" y="331470"/>
                  </a:moveTo>
                  <a:lnTo>
                    <a:pt x="4622800" y="331470"/>
                  </a:lnTo>
                  <a:lnTo>
                    <a:pt x="4770120" y="29210"/>
                  </a:lnTo>
                  <a:lnTo>
                    <a:pt x="4883150" y="29210"/>
                  </a:lnTo>
                  <a:lnTo>
                    <a:pt x="4723130" y="331470"/>
                  </a:lnTo>
                  <a:close/>
                  <a:moveTo>
                    <a:pt x="4593590" y="331470"/>
                  </a:moveTo>
                  <a:lnTo>
                    <a:pt x="4497070" y="331470"/>
                  </a:lnTo>
                  <a:lnTo>
                    <a:pt x="4631690" y="29210"/>
                  </a:lnTo>
                  <a:lnTo>
                    <a:pt x="4740910" y="29210"/>
                  </a:lnTo>
                  <a:lnTo>
                    <a:pt x="4593590" y="331470"/>
                  </a:lnTo>
                  <a:close/>
                  <a:moveTo>
                    <a:pt x="4469130" y="331470"/>
                  </a:moveTo>
                  <a:lnTo>
                    <a:pt x="4376420" y="331470"/>
                  </a:lnTo>
                  <a:lnTo>
                    <a:pt x="4498340" y="29210"/>
                  </a:lnTo>
                  <a:lnTo>
                    <a:pt x="4603750" y="29210"/>
                  </a:lnTo>
                  <a:lnTo>
                    <a:pt x="4469130" y="331470"/>
                  </a:lnTo>
                  <a:close/>
                  <a:moveTo>
                    <a:pt x="4349750" y="331470"/>
                  </a:moveTo>
                  <a:lnTo>
                    <a:pt x="4259580" y="331470"/>
                  </a:lnTo>
                  <a:lnTo>
                    <a:pt x="4368800" y="29210"/>
                  </a:lnTo>
                  <a:lnTo>
                    <a:pt x="4471670" y="29210"/>
                  </a:lnTo>
                  <a:lnTo>
                    <a:pt x="4349750" y="331470"/>
                  </a:lnTo>
                  <a:close/>
                  <a:moveTo>
                    <a:pt x="4231640" y="331470"/>
                  </a:moveTo>
                  <a:lnTo>
                    <a:pt x="4144010" y="331470"/>
                  </a:lnTo>
                  <a:lnTo>
                    <a:pt x="4241800" y="29210"/>
                  </a:lnTo>
                  <a:lnTo>
                    <a:pt x="4340860" y="29210"/>
                  </a:lnTo>
                  <a:lnTo>
                    <a:pt x="4231640" y="331470"/>
                  </a:lnTo>
                  <a:close/>
                  <a:moveTo>
                    <a:pt x="4117340" y="331470"/>
                  </a:moveTo>
                  <a:lnTo>
                    <a:pt x="4032250" y="331470"/>
                  </a:lnTo>
                  <a:lnTo>
                    <a:pt x="4118610" y="29210"/>
                  </a:lnTo>
                  <a:lnTo>
                    <a:pt x="4215130" y="29210"/>
                  </a:lnTo>
                  <a:lnTo>
                    <a:pt x="4117340" y="331470"/>
                  </a:lnTo>
                  <a:close/>
                  <a:moveTo>
                    <a:pt x="4005580" y="331470"/>
                  </a:moveTo>
                  <a:lnTo>
                    <a:pt x="3921760" y="331470"/>
                  </a:lnTo>
                  <a:lnTo>
                    <a:pt x="3997960" y="29210"/>
                  </a:lnTo>
                  <a:lnTo>
                    <a:pt x="4093210" y="29210"/>
                  </a:lnTo>
                  <a:lnTo>
                    <a:pt x="4005580" y="331470"/>
                  </a:lnTo>
                  <a:close/>
                  <a:moveTo>
                    <a:pt x="3895090" y="331470"/>
                  </a:moveTo>
                  <a:lnTo>
                    <a:pt x="3812540" y="331470"/>
                  </a:lnTo>
                  <a:lnTo>
                    <a:pt x="3877310" y="29210"/>
                  </a:lnTo>
                  <a:lnTo>
                    <a:pt x="3970020" y="29210"/>
                  </a:lnTo>
                  <a:lnTo>
                    <a:pt x="3895090" y="331470"/>
                  </a:lnTo>
                  <a:close/>
                  <a:moveTo>
                    <a:pt x="3787140" y="331470"/>
                  </a:moveTo>
                  <a:lnTo>
                    <a:pt x="3707130" y="331470"/>
                  </a:lnTo>
                  <a:lnTo>
                    <a:pt x="3760470" y="29210"/>
                  </a:lnTo>
                  <a:lnTo>
                    <a:pt x="3851911" y="29210"/>
                  </a:lnTo>
                  <a:lnTo>
                    <a:pt x="3787141" y="331470"/>
                  </a:lnTo>
                  <a:close/>
                  <a:moveTo>
                    <a:pt x="3681730" y="331470"/>
                  </a:moveTo>
                  <a:lnTo>
                    <a:pt x="3601720" y="331470"/>
                  </a:lnTo>
                  <a:lnTo>
                    <a:pt x="3644900" y="29210"/>
                  </a:lnTo>
                  <a:lnTo>
                    <a:pt x="3735070" y="29210"/>
                  </a:lnTo>
                  <a:lnTo>
                    <a:pt x="3681730" y="331470"/>
                  </a:lnTo>
                  <a:close/>
                  <a:moveTo>
                    <a:pt x="3575050" y="331470"/>
                  </a:moveTo>
                  <a:lnTo>
                    <a:pt x="3497580" y="331470"/>
                  </a:lnTo>
                  <a:lnTo>
                    <a:pt x="3529330" y="29210"/>
                  </a:lnTo>
                  <a:lnTo>
                    <a:pt x="3619500" y="29210"/>
                  </a:lnTo>
                  <a:lnTo>
                    <a:pt x="3575050" y="331470"/>
                  </a:lnTo>
                  <a:close/>
                  <a:moveTo>
                    <a:pt x="3472180" y="331470"/>
                  </a:moveTo>
                  <a:lnTo>
                    <a:pt x="3394710" y="331470"/>
                  </a:lnTo>
                  <a:lnTo>
                    <a:pt x="3415030" y="29210"/>
                  </a:lnTo>
                  <a:lnTo>
                    <a:pt x="3503930" y="29210"/>
                  </a:lnTo>
                  <a:lnTo>
                    <a:pt x="3472180" y="331470"/>
                  </a:lnTo>
                  <a:close/>
                  <a:moveTo>
                    <a:pt x="3369310" y="331470"/>
                  </a:moveTo>
                  <a:lnTo>
                    <a:pt x="3291840" y="331470"/>
                  </a:lnTo>
                  <a:lnTo>
                    <a:pt x="3302000" y="29210"/>
                  </a:lnTo>
                  <a:lnTo>
                    <a:pt x="3390900" y="29210"/>
                  </a:lnTo>
                  <a:lnTo>
                    <a:pt x="3369310" y="331470"/>
                  </a:lnTo>
                  <a:close/>
                  <a:moveTo>
                    <a:pt x="3265170" y="331470"/>
                  </a:moveTo>
                  <a:lnTo>
                    <a:pt x="3187700" y="331470"/>
                  </a:lnTo>
                  <a:lnTo>
                    <a:pt x="3187700" y="29210"/>
                  </a:lnTo>
                  <a:lnTo>
                    <a:pt x="3276600" y="29210"/>
                  </a:lnTo>
                  <a:lnTo>
                    <a:pt x="3265170" y="331470"/>
                  </a:lnTo>
                  <a:close/>
                  <a:moveTo>
                    <a:pt x="3162300" y="331470"/>
                  </a:moveTo>
                  <a:lnTo>
                    <a:pt x="3086100" y="331470"/>
                  </a:lnTo>
                  <a:lnTo>
                    <a:pt x="3075940" y="29210"/>
                  </a:lnTo>
                  <a:lnTo>
                    <a:pt x="3163570" y="29210"/>
                  </a:lnTo>
                  <a:lnTo>
                    <a:pt x="3163570" y="331470"/>
                  </a:lnTo>
                  <a:close/>
                  <a:moveTo>
                    <a:pt x="3060700" y="331470"/>
                  </a:moveTo>
                  <a:lnTo>
                    <a:pt x="2983230" y="331470"/>
                  </a:lnTo>
                  <a:lnTo>
                    <a:pt x="2962910" y="29210"/>
                  </a:lnTo>
                  <a:lnTo>
                    <a:pt x="3051810" y="29210"/>
                  </a:lnTo>
                  <a:lnTo>
                    <a:pt x="3060700" y="331470"/>
                  </a:lnTo>
                  <a:close/>
                  <a:moveTo>
                    <a:pt x="2956560" y="331470"/>
                  </a:moveTo>
                  <a:lnTo>
                    <a:pt x="2879090" y="331470"/>
                  </a:lnTo>
                  <a:lnTo>
                    <a:pt x="2847340" y="29210"/>
                  </a:lnTo>
                  <a:lnTo>
                    <a:pt x="2936240" y="29210"/>
                  </a:lnTo>
                  <a:lnTo>
                    <a:pt x="2956560" y="331470"/>
                  </a:lnTo>
                  <a:close/>
                  <a:moveTo>
                    <a:pt x="2853690" y="331470"/>
                  </a:moveTo>
                  <a:lnTo>
                    <a:pt x="2776220" y="331470"/>
                  </a:lnTo>
                  <a:lnTo>
                    <a:pt x="2733040" y="29210"/>
                  </a:lnTo>
                  <a:lnTo>
                    <a:pt x="2823210" y="29210"/>
                  </a:lnTo>
                  <a:lnTo>
                    <a:pt x="2853690" y="331470"/>
                  </a:lnTo>
                  <a:close/>
                  <a:moveTo>
                    <a:pt x="2749550" y="331470"/>
                  </a:moveTo>
                  <a:lnTo>
                    <a:pt x="2670810" y="331470"/>
                  </a:lnTo>
                  <a:lnTo>
                    <a:pt x="2616200" y="29210"/>
                  </a:lnTo>
                  <a:lnTo>
                    <a:pt x="2707640" y="29210"/>
                  </a:lnTo>
                  <a:lnTo>
                    <a:pt x="2749550" y="331470"/>
                  </a:lnTo>
                  <a:close/>
                  <a:moveTo>
                    <a:pt x="2644140" y="331470"/>
                  </a:moveTo>
                  <a:lnTo>
                    <a:pt x="2564130" y="331470"/>
                  </a:lnTo>
                  <a:lnTo>
                    <a:pt x="2500630" y="29210"/>
                  </a:lnTo>
                  <a:lnTo>
                    <a:pt x="2592070" y="29210"/>
                  </a:lnTo>
                  <a:lnTo>
                    <a:pt x="2644140" y="331470"/>
                  </a:lnTo>
                  <a:close/>
                  <a:moveTo>
                    <a:pt x="2537460" y="331470"/>
                  </a:moveTo>
                  <a:lnTo>
                    <a:pt x="2456180" y="331470"/>
                  </a:lnTo>
                  <a:lnTo>
                    <a:pt x="2379980" y="29210"/>
                  </a:lnTo>
                  <a:lnTo>
                    <a:pt x="2472690" y="29210"/>
                  </a:lnTo>
                  <a:lnTo>
                    <a:pt x="2537460" y="331470"/>
                  </a:lnTo>
                  <a:close/>
                  <a:moveTo>
                    <a:pt x="2429510" y="331470"/>
                  </a:moveTo>
                  <a:lnTo>
                    <a:pt x="2346960" y="331470"/>
                  </a:lnTo>
                  <a:lnTo>
                    <a:pt x="2260600" y="29210"/>
                  </a:lnTo>
                  <a:lnTo>
                    <a:pt x="2355850" y="29210"/>
                  </a:lnTo>
                  <a:lnTo>
                    <a:pt x="2429510" y="331470"/>
                  </a:lnTo>
                  <a:close/>
                  <a:moveTo>
                    <a:pt x="2319020" y="331470"/>
                  </a:moveTo>
                  <a:lnTo>
                    <a:pt x="2233930" y="331470"/>
                  </a:lnTo>
                  <a:lnTo>
                    <a:pt x="2136140" y="29210"/>
                  </a:lnTo>
                  <a:lnTo>
                    <a:pt x="2232660" y="29210"/>
                  </a:lnTo>
                  <a:lnTo>
                    <a:pt x="2319020" y="331470"/>
                  </a:lnTo>
                  <a:close/>
                  <a:moveTo>
                    <a:pt x="2207260" y="331470"/>
                  </a:moveTo>
                  <a:lnTo>
                    <a:pt x="2119630" y="331470"/>
                  </a:lnTo>
                  <a:lnTo>
                    <a:pt x="2010410" y="29210"/>
                  </a:lnTo>
                  <a:lnTo>
                    <a:pt x="2110740" y="29210"/>
                  </a:lnTo>
                  <a:lnTo>
                    <a:pt x="2207260" y="331470"/>
                  </a:lnTo>
                  <a:close/>
                  <a:moveTo>
                    <a:pt x="2092960" y="331470"/>
                  </a:moveTo>
                  <a:lnTo>
                    <a:pt x="2002790" y="331470"/>
                  </a:lnTo>
                  <a:lnTo>
                    <a:pt x="1879600" y="29210"/>
                  </a:lnTo>
                  <a:lnTo>
                    <a:pt x="1982470" y="29210"/>
                  </a:lnTo>
                  <a:lnTo>
                    <a:pt x="2092960" y="331470"/>
                  </a:lnTo>
                  <a:close/>
                  <a:moveTo>
                    <a:pt x="1974850" y="331470"/>
                  </a:moveTo>
                  <a:lnTo>
                    <a:pt x="1880870" y="331470"/>
                  </a:lnTo>
                  <a:lnTo>
                    <a:pt x="1747520" y="29210"/>
                  </a:lnTo>
                  <a:lnTo>
                    <a:pt x="1854200" y="29210"/>
                  </a:lnTo>
                  <a:lnTo>
                    <a:pt x="1974850" y="331470"/>
                  </a:lnTo>
                  <a:close/>
                  <a:moveTo>
                    <a:pt x="1852930" y="331470"/>
                  </a:moveTo>
                  <a:lnTo>
                    <a:pt x="1757680" y="331470"/>
                  </a:lnTo>
                  <a:lnTo>
                    <a:pt x="1609090" y="29210"/>
                  </a:lnTo>
                  <a:lnTo>
                    <a:pt x="1718310" y="29210"/>
                  </a:lnTo>
                  <a:lnTo>
                    <a:pt x="1852930" y="331470"/>
                  </a:lnTo>
                  <a:close/>
                  <a:moveTo>
                    <a:pt x="1728470" y="331470"/>
                  </a:moveTo>
                  <a:lnTo>
                    <a:pt x="1628140" y="331470"/>
                  </a:lnTo>
                  <a:lnTo>
                    <a:pt x="1466850" y="29210"/>
                  </a:lnTo>
                  <a:lnTo>
                    <a:pt x="1581150" y="29210"/>
                  </a:lnTo>
                  <a:lnTo>
                    <a:pt x="1728470" y="331470"/>
                  </a:lnTo>
                  <a:close/>
                  <a:moveTo>
                    <a:pt x="1598930" y="331470"/>
                  </a:moveTo>
                  <a:lnTo>
                    <a:pt x="1493520" y="331470"/>
                  </a:lnTo>
                  <a:lnTo>
                    <a:pt x="1319530" y="29210"/>
                  </a:lnTo>
                  <a:lnTo>
                    <a:pt x="1437640" y="29210"/>
                  </a:lnTo>
                  <a:lnTo>
                    <a:pt x="1598930" y="331470"/>
                  </a:lnTo>
                  <a:close/>
                  <a:moveTo>
                    <a:pt x="1464310" y="331470"/>
                  </a:moveTo>
                  <a:lnTo>
                    <a:pt x="1355090" y="331470"/>
                  </a:lnTo>
                  <a:lnTo>
                    <a:pt x="1165860" y="29210"/>
                  </a:lnTo>
                  <a:lnTo>
                    <a:pt x="1289050" y="29210"/>
                  </a:lnTo>
                  <a:lnTo>
                    <a:pt x="1464310" y="331470"/>
                  </a:lnTo>
                  <a:close/>
                  <a:moveTo>
                    <a:pt x="1324610" y="331470"/>
                  </a:moveTo>
                  <a:lnTo>
                    <a:pt x="1209040" y="331470"/>
                  </a:lnTo>
                  <a:lnTo>
                    <a:pt x="1005840" y="29210"/>
                  </a:lnTo>
                  <a:lnTo>
                    <a:pt x="1135380" y="29210"/>
                  </a:lnTo>
                  <a:lnTo>
                    <a:pt x="1324610" y="331470"/>
                  </a:lnTo>
                  <a:close/>
                  <a:moveTo>
                    <a:pt x="1178560" y="331470"/>
                  </a:moveTo>
                  <a:lnTo>
                    <a:pt x="1056640" y="331470"/>
                  </a:lnTo>
                  <a:lnTo>
                    <a:pt x="836930" y="29210"/>
                  </a:lnTo>
                  <a:lnTo>
                    <a:pt x="974090" y="29210"/>
                  </a:lnTo>
                  <a:lnTo>
                    <a:pt x="1178560" y="331470"/>
                  </a:lnTo>
                  <a:close/>
                  <a:moveTo>
                    <a:pt x="1024890" y="331470"/>
                  </a:moveTo>
                  <a:lnTo>
                    <a:pt x="896620" y="331470"/>
                  </a:lnTo>
                  <a:lnTo>
                    <a:pt x="660400" y="29210"/>
                  </a:lnTo>
                  <a:lnTo>
                    <a:pt x="805180" y="29210"/>
                  </a:lnTo>
                  <a:lnTo>
                    <a:pt x="1024890" y="331470"/>
                  </a:lnTo>
                  <a:close/>
                  <a:moveTo>
                    <a:pt x="863600" y="331470"/>
                  </a:moveTo>
                  <a:lnTo>
                    <a:pt x="726440" y="331470"/>
                  </a:lnTo>
                  <a:lnTo>
                    <a:pt x="472440" y="29210"/>
                  </a:lnTo>
                  <a:lnTo>
                    <a:pt x="626110" y="29210"/>
                  </a:lnTo>
                  <a:lnTo>
                    <a:pt x="863600" y="331470"/>
                  </a:lnTo>
                  <a:close/>
                  <a:moveTo>
                    <a:pt x="693420" y="331470"/>
                  </a:moveTo>
                  <a:lnTo>
                    <a:pt x="547370" y="331470"/>
                  </a:lnTo>
                  <a:lnTo>
                    <a:pt x="275590" y="29210"/>
                  </a:lnTo>
                  <a:lnTo>
                    <a:pt x="440690" y="29210"/>
                  </a:lnTo>
                  <a:lnTo>
                    <a:pt x="693420" y="331470"/>
                  </a:lnTo>
                  <a:close/>
                  <a:moveTo>
                    <a:pt x="513080" y="331470"/>
                  </a:moveTo>
                  <a:lnTo>
                    <a:pt x="355600" y="331470"/>
                  </a:lnTo>
                  <a:lnTo>
                    <a:pt x="64770" y="29210"/>
                  </a:lnTo>
                  <a:lnTo>
                    <a:pt x="241300" y="29210"/>
                  </a:lnTo>
                  <a:lnTo>
                    <a:pt x="513080" y="331470"/>
                  </a:lnTo>
                  <a:close/>
                  <a:moveTo>
                    <a:pt x="331470" y="341630"/>
                  </a:moveTo>
                  <a:lnTo>
                    <a:pt x="331470" y="500380"/>
                  </a:lnTo>
                  <a:lnTo>
                    <a:pt x="29210" y="208280"/>
                  </a:lnTo>
                  <a:lnTo>
                    <a:pt x="29210" y="30480"/>
                  </a:lnTo>
                  <a:lnTo>
                    <a:pt x="331470" y="341630"/>
                  </a:lnTo>
                  <a:close/>
                  <a:moveTo>
                    <a:pt x="331470" y="534670"/>
                  </a:moveTo>
                  <a:lnTo>
                    <a:pt x="331470" y="685800"/>
                  </a:lnTo>
                  <a:lnTo>
                    <a:pt x="29210" y="414020"/>
                  </a:lnTo>
                  <a:lnTo>
                    <a:pt x="29210" y="243840"/>
                  </a:lnTo>
                  <a:lnTo>
                    <a:pt x="331470" y="534670"/>
                  </a:lnTo>
                  <a:close/>
                  <a:moveTo>
                    <a:pt x="331470" y="720090"/>
                  </a:moveTo>
                  <a:lnTo>
                    <a:pt x="331470" y="861060"/>
                  </a:lnTo>
                  <a:lnTo>
                    <a:pt x="29210" y="607060"/>
                  </a:lnTo>
                  <a:lnTo>
                    <a:pt x="29210" y="448310"/>
                  </a:lnTo>
                  <a:lnTo>
                    <a:pt x="331470" y="720090"/>
                  </a:lnTo>
                  <a:close/>
                  <a:moveTo>
                    <a:pt x="331470" y="892810"/>
                  </a:moveTo>
                  <a:lnTo>
                    <a:pt x="331470" y="1024890"/>
                  </a:lnTo>
                  <a:lnTo>
                    <a:pt x="29210" y="789940"/>
                  </a:lnTo>
                  <a:lnTo>
                    <a:pt x="29210" y="641350"/>
                  </a:lnTo>
                  <a:lnTo>
                    <a:pt x="331470" y="892810"/>
                  </a:lnTo>
                  <a:close/>
                  <a:moveTo>
                    <a:pt x="331470" y="1057910"/>
                  </a:moveTo>
                  <a:lnTo>
                    <a:pt x="331470" y="1181100"/>
                  </a:lnTo>
                  <a:lnTo>
                    <a:pt x="29210" y="961390"/>
                  </a:lnTo>
                  <a:lnTo>
                    <a:pt x="29210" y="821690"/>
                  </a:lnTo>
                  <a:lnTo>
                    <a:pt x="331470" y="1057910"/>
                  </a:lnTo>
                  <a:close/>
                  <a:moveTo>
                    <a:pt x="331470" y="1212850"/>
                  </a:moveTo>
                  <a:lnTo>
                    <a:pt x="331470" y="1328420"/>
                  </a:lnTo>
                  <a:lnTo>
                    <a:pt x="29210" y="1125220"/>
                  </a:lnTo>
                  <a:lnTo>
                    <a:pt x="29210" y="993140"/>
                  </a:lnTo>
                  <a:lnTo>
                    <a:pt x="331470" y="1212850"/>
                  </a:lnTo>
                  <a:close/>
                  <a:moveTo>
                    <a:pt x="331470" y="1360170"/>
                  </a:moveTo>
                  <a:lnTo>
                    <a:pt x="331470" y="1470660"/>
                  </a:lnTo>
                  <a:lnTo>
                    <a:pt x="29210" y="1282700"/>
                  </a:lnTo>
                  <a:lnTo>
                    <a:pt x="29210" y="1156970"/>
                  </a:lnTo>
                  <a:lnTo>
                    <a:pt x="331470" y="1360170"/>
                  </a:lnTo>
                  <a:close/>
                  <a:moveTo>
                    <a:pt x="331470" y="1501140"/>
                  </a:moveTo>
                  <a:lnTo>
                    <a:pt x="331470" y="1605280"/>
                  </a:lnTo>
                  <a:lnTo>
                    <a:pt x="29210" y="1432560"/>
                  </a:lnTo>
                  <a:lnTo>
                    <a:pt x="29210" y="1313180"/>
                  </a:lnTo>
                  <a:lnTo>
                    <a:pt x="331470" y="1501140"/>
                  </a:lnTo>
                  <a:close/>
                  <a:moveTo>
                    <a:pt x="331470" y="1637030"/>
                  </a:moveTo>
                  <a:lnTo>
                    <a:pt x="331470" y="1736090"/>
                  </a:lnTo>
                  <a:lnTo>
                    <a:pt x="29210" y="1577340"/>
                  </a:lnTo>
                  <a:lnTo>
                    <a:pt x="29210" y="1463040"/>
                  </a:lnTo>
                  <a:lnTo>
                    <a:pt x="331470" y="1637030"/>
                  </a:lnTo>
                  <a:close/>
                  <a:moveTo>
                    <a:pt x="331470" y="1765300"/>
                  </a:moveTo>
                  <a:lnTo>
                    <a:pt x="331470" y="1861820"/>
                  </a:lnTo>
                  <a:lnTo>
                    <a:pt x="29210" y="1714500"/>
                  </a:lnTo>
                  <a:lnTo>
                    <a:pt x="29210" y="1605280"/>
                  </a:lnTo>
                  <a:lnTo>
                    <a:pt x="331470" y="1765300"/>
                  </a:lnTo>
                  <a:close/>
                  <a:moveTo>
                    <a:pt x="331470" y="1891030"/>
                  </a:moveTo>
                  <a:lnTo>
                    <a:pt x="331470" y="1983740"/>
                  </a:lnTo>
                  <a:lnTo>
                    <a:pt x="29210" y="1849120"/>
                  </a:lnTo>
                  <a:lnTo>
                    <a:pt x="29210" y="1744980"/>
                  </a:lnTo>
                  <a:lnTo>
                    <a:pt x="331470" y="1891030"/>
                  </a:lnTo>
                  <a:close/>
                  <a:moveTo>
                    <a:pt x="331470" y="2011680"/>
                  </a:moveTo>
                  <a:lnTo>
                    <a:pt x="331470" y="2100580"/>
                  </a:lnTo>
                  <a:lnTo>
                    <a:pt x="29210" y="1978660"/>
                  </a:lnTo>
                  <a:lnTo>
                    <a:pt x="29210" y="1877060"/>
                  </a:lnTo>
                  <a:lnTo>
                    <a:pt x="331470" y="2011680"/>
                  </a:lnTo>
                  <a:close/>
                  <a:moveTo>
                    <a:pt x="331470" y="2127250"/>
                  </a:moveTo>
                  <a:lnTo>
                    <a:pt x="331470" y="2213610"/>
                  </a:lnTo>
                  <a:lnTo>
                    <a:pt x="29210" y="2104390"/>
                  </a:lnTo>
                  <a:lnTo>
                    <a:pt x="29210" y="2006600"/>
                  </a:lnTo>
                  <a:lnTo>
                    <a:pt x="331470" y="2127250"/>
                  </a:lnTo>
                  <a:close/>
                  <a:moveTo>
                    <a:pt x="331470" y="2242820"/>
                  </a:moveTo>
                  <a:lnTo>
                    <a:pt x="331470" y="2326640"/>
                  </a:lnTo>
                  <a:lnTo>
                    <a:pt x="29210" y="2227580"/>
                  </a:lnTo>
                  <a:lnTo>
                    <a:pt x="29210" y="2132330"/>
                  </a:lnTo>
                  <a:lnTo>
                    <a:pt x="331470" y="2242820"/>
                  </a:lnTo>
                  <a:close/>
                  <a:moveTo>
                    <a:pt x="331470" y="2353310"/>
                  </a:moveTo>
                  <a:lnTo>
                    <a:pt x="331470" y="2434590"/>
                  </a:lnTo>
                  <a:lnTo>
                    <a:pt x="29210" y="2346960"/>
                  </a:lnTo>
                  <a:lnTo>
                    <a:pt x="29210" y="2254250"/>
                  </a:lnTo>
                  <a:lnTo>
                    <a:pt x="331470" y="2353310"/>
                  </a:lnTo>
                  <a:close/>
                  <a:moveTo>
                    <a:pt x="331470" y="2461260"/>
                  </a:moveTo>
                  <a:lnTo>
                    <a:pt x="331470" y="2540000"/>
                  </a:lnTo>
                  <a:lnTo>
                    <a:pt x="29210" y="2465070"/>
                  </a:lnTo>
                  <a:lnTo>
                    <a:pt x="29210" y="2374900"/>
                  </a:lnTo>
                  <a:lnTo>
                    <a:pt x="331470" y="2461260"/>
                  </a:lnTo>
                  <a:close/>
                  <a:moveTo>
                    <a:pt x="331470" y="2567940"/>
                  </a:moveTo>
                  <a:lnTo>
                    <a:pt x="331470" y="2645410"/>
                  </a:lnTo>
                  <a:lnTo>
                    <a:pt x="29210" y="2581910"/>
                  </a:lnTo>
                  <a:lnTo>
                    <a:pt x="29210" y="2493010"/>
                  </a:lnTo>
                  <a:lnTo>
                    <a:pt x="331470" y="2567940"/>
                  </a:lnTo>
                  <a:close/>
                  <a:moveTo>
                    <a:pt x="331470" y="2672080"/>
                  </a:moveTo>
                  <a:lnTo>
                    <a:pt x="331470" y="2748280"/>
                  </a:lnTo>
                  <a:lnTo>
                    <a:pt x="29210" y="2696210"/>
                  </a:lnTo>
                  <a:lnTo>
                    <a:pt x="29210" y="2608580"/>
                  </a:lnTo>
                  <a:lnTo>
                    <a:pt x="331470" y="2672080"/>
                  </a:lnTo>
                  <a:close/>
                  <a:moveTo>
                    <a:pt x="331470" y="2774950"/>
                  </a:moveTo>
                  <a:lnTo>
                    <a:pt x="331470" y="2849880"/>
                  </a:lnTo>
                  <a:lnTo>
                    <a:pt x="29210" y="2807970"/>
                  </a:lnTo>
                  <a:lnTo>
                    <a:pt x="29210" y="2721610"/>
                  </a:lnTo>
                  <a:lnTo>
                    <a:pt x="331470" y="2774950"/>
                  </a:lnTo>
                  <a:close/>
                  <a:moveTo>
                    <a:pt x="331470" y="2876550"/>
                  </a:moveTo>
                  <a:lnTo>
                    <a:pt x="331470" y="2951480"/>
                  </a:lnTo>
                  <a:lnTo>
                    <a:pt x="29210" y="2919730"/>
                  </a:lnTo>
                  <a:lnTo>
                    <a:pt x="29210" y="2833370"/>
                  </a:lnTo>
                  <a:lnTo>
                    <a:pt x="331470" y="2876550"/>
                  </a:lnTo>
                  <a:close/>
                  <a:moveTo>
                    <a:pt x="331470" y="2976880"/>
                  </a:moveTo>
                  <a:lnTo>
                    <a:pt x="331470" y="3051810"/>
                  </a:lnTo>
                  <a:lnTo>
                    <a:pt x="29210" y="3031490"/>
                  </a:lnTo>
                  <a:lnTo>
                    <a:pt x="29210" y="2945130"/>
                  </a:lnTo>
                  <a:lnTo>
                    <a:pt x="331470" y="2976880"/>
                  </a:lnTo>
                  <a:close/>
                  <a:moveTo>
                    <a:pt x="331470" y="3077210"/>
                  </a:moveTo>
                  <a:lnTo>
                    <a:pt x="331470" y="3150870"/>
                  </a:lnTo>
                  <a:lnTo>
                    <a:pt x="29210" y="3140710"/>
                  </a:lnTo>
                  <a:lnTo>
                    <a:pt x="29210" y="3055620"/>
                  </a:lnTo>
                  <a:lnTo>
                    <a:pt x="331470" y="3077210"/>
                  </a:lnTo>
                  <a:close/>
                  <a:moveTo>
                    <a:pt x="331470" y="3177540"/>
                  </a:moveTo>
                  <a:lnTo>
                    <a:pt x="331470" y="3251200"/>
                  </a:lnTo>
                  <a:lnTo>
                    <a:pt x="29210" y="3251200"/>
                  </a:lnTo>
                  <a:lnTo>
                    <a:pt x="29210" y="3166110"/>
                  </a:lnTo>
                  <a:lnTo>
                    <a:pt x="331470" y="3177540"/>
                  </a:lnTo>
                  <a:close/>
                  <a:moveTo>
                    <a:pt x="331470" y="3276600"/>
                  </a:moveTo>
                  <a:lnTo>
                    <a:pt x="331470" y="3350259"/>
                  </a:lnTo>
                  <a:lnTo>
                    <a:pt x="29210" y="3360419"/>
                  </a:lnTo>
                  <a:lnTo>
                    <a:pt x="29210" y="3276600"/>
                  </a:lnTo>
                  <a:lnTo>
                    <a:pt x="331470" y="3276600"/>
                  </a:lnTo>
                  <a:close/>
                  <a:moveTo>
                    <a:pt x="331470" y="3375659"/>
                  </a:moveTo>
                  <a:lnTo>
                    <a:pt x="331470" y="3449319"/>
                  </a:lnTo>
                  <a:lnTo>
                    <a:pt x="29210" y="3469639"/>
                  </a:lnTo>
                  <a:lnTo>
                    <a:pt x="29210" y="3384549"/>
                  </a:lnTo>
                  <a:lnTo>
                    <a:pt x="331470" y="3375659"/>
                  </a:lnTo>
                  <a:close/>
                  <a:moveTo>
                    <a:pt x="331470" y="3475989"/>
                  </a:moveTo>
                  <a:lnTo>
                    <a:pt x="331470" y="3549649"/>
                  </a:lnTo>
                  <a:lnTo>
                    <a:pt x="29210" y="3582669"/>
                  </a:lnTo>
                  <a:lnTo>
                    <a:pt x="29210" y="3496309"/>
                  </a:lnTo>
                  <a:lnTo>
                    <a:pt x="331470" y="3475989"/>
                  </a:lnTo>
                  <a:close/>
                  <a:moveTo>
                    <a:pt x="331470" y="3575049"/>
                  </a:moveTo>
                  <a:lnTo>
                    <a:pt x="331470" y="3649979"/>
                  </a:lnTo>
                  <a:lnTo>
                    <a:pt x="29210" y="3693159"/>
                  </a:lnTo>
                  <a:lnTo>
                    <a:pt x="29210" y="3606800"/>
                  </a:lnTo>
                  <a:lnTo>
                    <a:pt x="331470" y="3575050"/>
                  </a:lnTo>
                  <a:close/>
                  <a:moveTo>
                    <a:pt x="331470" y="3675379"/>
                  </a:moveTo>
                  <a:lnTo>
                    <a:pt x="331470" y="3751579"/>
                  </a:lnTo>
                  <a:lnTo>
                    <a:pt x="29210" y="3804919"/>
                  </a:lnTo>
                  <a:lnTo>
                    <a:pt x="29210" y="3717289"/>
                  </a:lnTo>
                  <a:lnTo>
                    <a:pt x="331470" y="3675380"/>
                  </a:lnTo>
                  <a:close/>
                  <a:moveTo>
                    <a:pt x="331470" y="3778249"/>
                  </a:moveTo>
                  <a:lnTo>
                    <a:pt x="331470" y="3855719"/>
                  </a:lnTo>
                  <a:lnTo>
                    <a:pt x="29210" y="3919219"/>
                  </a:lnTo>
                  <a:lnTo>
                    <a:pt x="29210" y="3830319"/>
                  </a:lnTo>
                  <a:lnTo>
                    <a:pt x="331470" y="3778249"/>
                  </a:lnTo>
                  <a:close/>
                  <a:moveTo>
                    <a:pt x="331470" y="3881119"/>
                  </a:moveTo>
                  <a:lnTo>
                    <a:pt x="331470" y="3959859"/>
                  </a:lnTo>
                  <a:lnTo>
                    <a:pt x="29210" y="4034789"/>
                  </a:lnTo>
                  <a:lnTo>
                    <a:pt x="29210" y="3944619"/>
                  </a:lnTo>
                  <a:lnTo>
                    <a:pt x="331470" y="3881119"/>
                  </a:lnTo>
                  <a:close/>
                  <a:moveTo>
                    <a:pt x="331470" y="3985259"/>
                  </a:moveTo>
                  <a:lnTo>
                    <a:pt x="331470" y="4065269"/>
                  </a:lnTo>
                  <a:lnTo>
                    <a:pt x="29210" y="4151629"/>
                  </a:lnTo>
                  <a:lnTo>
                    <a:pt x="29210" y="4060189"/>
                  </a:lnTo>
                  <a:lnTo>
                    <a:pt x="331470" y="3985259"/>
                  </a:lnTo>
                  <a:close/>
                  <a:moveTo>
                    <a:pt x="331470" y="4093209"/>
                  </a:moveTo>
                  <a:lnTo>
                    <a:pt x="331470" y="4174489"/>
                  </a:lnTo>
                  <a:lnTo>
                    <a:pt x="29210" y="4272280"/>
                  </a:lnTo>
                  <a:lnTo>
                    <a:pt x="29210" y="4178300"/>
                  </a:lnTo>
                  <a:lnTo>
                    <a:pt x="331470" y="4093210"/>
                  </a:lnTo>
                  <a:close/>
                  <a:moveTo>
                    <a:pt x="331470" y="4201159"/>
                  </a:moveTo>
                  <a:lnTo>
                    <a:pt x="331470" y="4284980"/>
                  </a:lnTo>
                  <a:lnTo>
                    <a:pt x="29210" y="4395470"/>
                  </a:lnTo>
                  <a:lnTo>
                    <a:pt x="29210" y="4298950"/>
                  </a:lnTo>
                  <a:lnTo>
                    <a:pt x="331470" y="4201159"/>
                  </a:lnTo>
                  <a:close/>
                  <a:moveTo>
                    <a:pt x="331470" y="4311650"/>
                  </a:moveTo>
                  <a:lnTo>
                    <a:pt x="331470" y="4398009"/>
                  </a:lnTo>
                  <a:lnTo>
                    <a:pt x="29210" y="4521200"/>
                  </a:lnTo>
                  <a:lnTo>
                    <a:pt x="29210" y="4423410"/>
                  </a:lnTo>
                  <a:lnTo>
                    <a:pt x="331470" y="4311650"/>
                  </a:lnTo>
                  <a:close/>
                  <a:moveTo>
                    <a:pt x="331470" y="4427220"/>
                  </a:moveTo>
                  <a:lnTo>
                    <a:pt x="331470" y="4516120"/>
                  </a:lnTo>
                  <a:lnTo>
                    <a:pt x="29210" y="4650740"/>
                  </a:lnTo>
                  <a:lnTo>
                    <a:pt x="29210" y="4549140"/>
                  </a:lnTo>
                  <a:lnTo>
                    <a:pt x="331470" y="4427220"/>
                  </a:lnTo>
                  <a:close/>
                  <a:moveTo>
                    <a:pt x="331470" y="4544060"/>
                  </a:moveTo>
                  <a:lnTo>
                    <a:pt x="331470" y="4636770"/>
                  </a:lnTo>
                  <a:lnTo>
                    <a:pt x="29210" y="4784090"/>
                  </a:lnTo>
                  <a:lnTo>
                    <a:pt x="29210" y="4678680"/>
                  </a:lnTo>
                  <a:lnTo>
                    <a:pt x="331470" y="4544060"/>
                  </a:lnTo>
                  <a:close/>
                  <a:moveTo>
                    <a:pt x="331470" y="4664710"/>
                  </a:moveTo>
                  <a:lnTo>
                    <a:pt x="331470" y="4761230"/>
                  </a:lnTo>
                  <a:lnTo>
                    <a:pt x="29210" y="4921250"/>
                  </a:lnTo>
                  <a:lnTo>
                    <a:pt x="29210" y="4812030"/>
                  </a:lnTo>
                  <a:lnTo>
                    <a:pt x="331470" y="4664710"/>
                  </a:lnTo>
                  <a:close/>
                  <a:moveTo>
                    <a:pt x="331470" y="4790440"/>
                  </a:moveTo>
                  <a:lnTo>
                    <a:pt x="331470" y="4890770"/>
                  </a:lnTo>
                  <a:lnTo>
                    <a:pt x="29210" y="5066030"/>
                  </a:lnTo>
                  <a:lnTo>
                    <a:pt x="29210" y="4951730"/>
                  </a:lnTo>
                  <a:lnTo>
                    <a:pt x="331470" y="4790440"/>
                  </a:lnTo>
                  <a:close/>
                  <a:moveTo>
                    <a:pt x="331470" y="4919980"/>
                  </a:moveTo>
                  <a:lnTo>
                    <a:pt x="331470" y="5025390"/>
                  </a:lnTo>
                  <a:lnTo>
                    <a:pt x="29210" y="5214620"/>
                  </a:lnTo>
                  <a:lnTo>
                    <a:pt x="29210" y="5095240"/>
                  </a:lnTo>
                  <a:lnTo>
                    <a:pt x="331470" y="4919980"/>
                  </a:lnTo>
                  <a:close/>
                  <a:moveTo>
                    <a:pt x="331470" y="5057140"/>
                  </a:moveTo>
                  <a:lnTo>
                    <a:pt x="331470" y="5166360"/>
                  </a:lnTo>
                  <a:lnTo>
                    <a:pt x="29210" y="5369560"/>
                  </a:lnTo>
                  <a:lnTo>
                    <a:pt x="29210" y="5245100"/>
                  </a:lnTo>
                  <a:lnTo>
                    <a:pt x="331470" y="5057140"/>
                  </a:lnTo>
                  <a:close/>
                  <a:moveTo>
                    <a:pt x="331470" y="5198110"/>
                  </a:moveTo>
                  <a:lnTo>
                    <a:pt x="331470" y="5314950"/>
                  </a:lnTo>
                  <a:lnTo>
                    <a:pt x="29210" y="5534660"/>
                  </a:lnTo>
                  <a:lnTo>
                    <a:pt x="29210" y="5401310"/>
                  </a:lnTo>
                  <a:lnTo>
                    <a:pt x="331470" y="5198110"/>
                  </a:lnTo>
                  <a:close/>
                  <a:moveTo>
                    <a:pt x="331470" y="5346700"/>
                  </a:moveTo>
                  <a:lnTo>
                    <a:pt x="331470" y="5471160"/>
                  </a:lnTo>
                  <a:lnTo>
                    <a:pt x="29210" y="5706110"/>
                  </a:lnTo>
                  <a:lnTo>
                    <a:pt x="29210" y="5565140"/>
                  </a:lnTo>
                  <a:lnTo>
                    <a:pt x="331470" y="5346700"/>
                  </a:lnTo>
                  <a:close/>
                  <a:moveTo>
                    <a:pt x="331470" y="5501640"/>
                  </a:moveTo>
                  <a:lnTo>
                    <a:pt x="331470" y="5633720"/>
                  </a:lnTo>
                  <a:lnTo>
                    <a:pt x="29210" y="5886450"/>
                  </a:lnTo>
                  <a:lnTo>
                    <a:pt x="29210" y="5737860"/>
                  </a:lnTo>
                  <a:lnTo>
                    <a:pt x="331470" y="5501640"/>
                  </a:lnTo>
                  <a:close/>
                  <a:moveTo>
                    <a:pt x="331470" y="5668010"/>
                  </a:moveTo>
                  <a:lnTo>
                    <a:pt x="331470" y="5808980"/>
                  </a:lnTo>
                  <a:lnTo>
                    <a:pt x="29210" y="6078220"/>
                  </a:lnTo>
                  <a:lnTo>
                    <a:pt x="29210" y="5919470"/>
                  </a:lnTo>
                  <a:lnTo>
                    <a:pt x="331470" y="5668010"/>
                  </a:lnTo>
                  <a:close/>
                  <a:moveTo>
                    <a:pt x="331470" y="5842000"/>
                  </a:moveTo>
                  <a:lnTo>
                    <a:pt x="331470" y="6017260"/>
                  </a:lnTo>
                  <a:lnTo>
                    <a:pt x="29210" y="6309360"/>
                  </a:lnTo>
                  <a:lnTo>
                    <a:pt x="29210" y="6112510"/>
                  </a:lnTo>
                  <a:lnTo>
                    <a:pt x="331470" y="5842000"/>
                  </a:lnTo>
                  <a:close/>
                  <a:moveTo>
                    <a:pt x="353060" y="6032500"/>
                  </a:moveTo>
                  <a:lnTo>
                    <a:pt x="487680" y="6032500"/>
                  </a:lnTo>
                  <a:lnTo>
                    <a:pt x="196850" y="6334760"/>
                  </a:lnTo>
                  <a:lnTo>
                    <a:pt x="39370" y="6334760"/>
                  </a:lnTo>
                  <a:lnTo>
                    <a:pt x="353060" y="6032500"/>
                  </a:lnTo>
                  <a:close/>
                  <a:moveTo>
                    <a:pt x="523240" y="6032500"/>
                  </a:moveTo>
                  <a:lnTo>
                    <a:pt x="669290" y="6032500"/>
                  </a:lnTo>
                  <a:lnTo>
                    <a:pt x="398780" y="6334760"/>
                  </a:lnTo>
                  <a:lnTo>
                    <a:pt x="232410" y="6334760"/>
                  </a:lnTo>
                  <a:lnTo>
                    <a:pt x="523240" y="6032500"/>
                  </a:lnTo>
                  <a:close/>
                  <a:moveTo>
                    <a:pt x="703580" y="6032500"/>
                  </a:moveTo>
                  <a:lnTo>
                    <a:pt x="839470" y="6032500"/>
                  </a:lnTo>
                  <a:lnTo>
                    <a:pt x="585470" y="6334760"/>
                  </a:lnTo>
                  <a:lnTo>
                    <a:pt x="433070" y="6334760"/>
                  </a:lnTo>
                  <a:lnTo>
                    <a:pt x="703580" y="6032500"/>
                  </a:lnTo>
                  <a:close/>
                  <a:moveTo>
                    <a:pt x="872490" y="6032500"/>
                  </a:moveTo>
                  <a:lnTo>
                    <a:pt x="999490" y="6032500"/>
                  </a:lnTo>
                  <a:lnTo>
                    <a:pt x="764540" y="6334760"/>
                  </a:lnTo>
                  <a:lnTo>
                    <a:pt x="618490" y="6334760"/>
                  </a:lnTo>
                  <a:lnTo>
                    <a:pt x="872490" y="6032500"/>
                  </a:lnTo>
                  <a:close/>
                  <a:moveTo>
                    <a:pt x="1031240" y="6032500"/>
                  </a:moveTo>
                  <a:lnTo>
                    <a:pt x="1150620" y="6032500"/>
                  </a:lnTo>
                  <a:lnTo>
                    <a:pt x="932180" y="6334760"/>
                  </a:lnTo>
                  <a:lnTo>
                    <a:pt x="796290" y="6334760"/>
                  </a:lnTo>
                  <a:lnTo>
                    <a:pt x="1031240" y="6032500"/>
                  </a:lnTo>
                  <a:close/>
                  <a:moveTo>
                    <a:pt x="1182370" y="6032500"/>
                  </a:moveTo>
                  <a:lnTo>
                    <a:pt x="1295400" y="6032500"/>
                  </a:lnTo>
                  <a:lnTo>
                    <a:pt x="1092200" y="6334760"/>
                  </a:lnTo>
                  <a:lnTo>
                    <a:pt x="963930" y="6334760"/>
                  </a:lnTo>
                  <a:lnTo>
                    <a:pt x="1182370" y="6032500"/>
                  </a:lnTo>
                  <a:close/>
                  <a:moveTo>
                    <a:pt x="1325880" y="6032500"/>
                  </a:moveTo>
                  <a:lnTo>
                    <a:pt x="1432560" y="6032500"/>
                  </a:lnTo>
                  <a:lnTo>
                    <a:pt x="1244600" y="6334760"/>
                  </a:lnTo>
                  <a:lnTo>
                    <a:pt x="1122680" y="6334760"/>
                  </a:lnTo>
                  <a:lnTo>
                    <a:pt x="1325880" y="6032500"/>
                  </a:lnTo>
                  <a:close/>
                  <a:moveTo>
                    <a:pt x="1463040" y="6032500"/>
                  </a:moveTo>
                  <a:lnTo>
                    <a:pt x="1564640" y="6032500"/>
                  </a:lnTo>
                  <a:lnTo>
                    <a:pt x="1390650" y="6334760"/>
                  </a:lnTo>
                  <a:lnTo>
                    <a:pt x="1275080" y="6334760"/>
                  </a:lnTo>
                  <a:lnTo>
                    <a:pt x="1463040" y="6032500"/>
                  </a:lnTo>
                  <a:close/>
                  <a:moveTo>
                    <a:pt x="1593850" y="6032500"/>
                  </a:moveTo>
                  <a:lnTo>
                    <a:pt x="1691640" y="6032500"/>
                  </a:lnTo>
                  <a:lnTo>
                    <a:pt x="1531620" y="6334760"/>
                  </a:lnTo>
                  <a:lnTo>
                    <a:pt x="1421130" y="6334760"/>
                  </a:lnTo>
                  <a:lnTo>
                    <a:pt x="1593850" y="6032500"/>
                  </a:lnTo>
                  <a:close/>
                  <a:moveTo>
                    <a:pt x="1719580" y="6032500"/>
                  </a:moveTo>
                  <a:lnTo>
                    <a:pt x="1813560" y="6032500"/>
                  </a:lnTo>
                  <a:lnTo>
                    <a:pt x="1666240" y="6334760"/>
                  </a:lnTo>
                  <a:lnTo>
                    <a:pt x="1560830" y="6334760"/>
                  </a:lnTo>
                  <a:lnTo>
                    <a:pt x="1719580" y="6032500"/>
                  </a:lnTo>
                  <a:close/>
                  <a:moveTo>
                    <a:pt x="1841500" y="6032500"/>
                  </a:moveTo>
                  <a:lnTo>
                    <a:pt x="1930400" y="6032500"/>
                  </a:lnTo>
                  <a:lnTo>
                    <a:pt x="1797050" y="6334760"/>
                  </a:lnTo>
                  <a:lnTo>
                    <a:pt x="1694180" y="6334760"/>
                  </a:lnTo>
                  <a:lnTo>
                    <a:pt x="1841500" y="6032500"/>
                  </a:lnTo>
                  <a:close/>
                  <a:moveTo>
                    <a:pt x="1958340" y="6032500"/>
                  </a:moveTo>
                  <a:lnTo>
                    <a:pt x="2044700" y="6032500"/>
                  </a:lnTo>
                  <a:lnTo>
                    <a:pt x="1922780" y="6334760"/>
                  </a:lnTo>
                  <a:lnTo>
                    <a:pt x="1824990" y="6334760"/>
                  </a:lnTo>
                  <a:lnTo>
                    <a:pt x="1958340" y="6032500"/>
                  </a:lnTo>
                  <a:close/>
                  <a:moveTo>
                    <a:pt x="2072640" y="6032500"/>
                  </a:moveTo>
                  <a:lnTo>
                    <a:pt x="2155190" y="6032500"/>
                  </a:lnTo>
                  <a:lnTo>
                    <a:pt x="2045970" y="6334760"/>
                  </a:lnTo>
                  <a:lnTo>
                    <a:pt x="1950720" y="6334760"/>
                  </a:lnTo>
                  <a:lnTo>
                    <a:pt x="2072640" y="6032500"/>
                  </a:lnTo>
                  <a:close/>
                  <a:moveTo>
                    <a:pt x="2183130" y="6032500"/>
                  </a:moveTo>
                  <a:lnTo>
                    <a:pt x="2264410" y="6032500"/>
                  </a:lnTo>
                  <a:lnTo>
                    <a:pt x="2165350" y="6334760"/>
                  </a:lnTo>
                  <a:lnTo>
                    <a:pt x="2072640" y="6334760"/>
                  </a:lnTo>
                  <a:lnTo>
                    <a:pt x="2183130" y="6032500"/>
                  </a:lnTo>
                  <a:close/>
                  <a:moveTo>
                    <a:pt x="2291080" y="6032500"/>
                  </a:moveTo>
                  <a:lnTo>
                    <a:pt x="2369820" y="6032500"/>
                  </a:lnTo>
                  <a:lnTo>
                    <a:pt x="2282190" y="6334760"/>
                  </a:lnTo>
                  <a:lnTo>
                    <a:pt x="2192020" y="6334760"/>
                  </a:lnTo>
                  <a:lnTo>
                    <a:pt x="2291080" y="6032500"/>
                  </a:lnTo>
                  <a:close/>
                  <a:moveTo>
                    <a:pt x="2396490" y="6032500"/>
                  </a:moveTo>
                  <a:lnTo>
                    <a:pt x="2472690" y="6032500"/>
                  </a:lnTo>
                  <a:lnTo>
                    <a:pt x="2397760" y="6334760"/>
                  </a:lnTo>
                  <a:lnTo>
                    <a:pt x="2308860" y="6334760"/>
                  </a:lnTo>
                  <a:lnTo>
                    <a:pt x="2396490" y="6032500"/>
                  </a:lnTo>
                  <a:close/>
                  <a:moveTo>
                    <a:pt x="2499360" y="6032500"/>
                  </a:moveTo>
                  <a:lnTo>
                    <a:pt x="2574290" y="6032500"/>
                  </a:lnTo>
                  <a:lnTo>
                    <a:pt x="2510790" y="6334760"/>
                  </a:lnTo>
                  <a:lnTo>
                    <a:pt x="2424430" y="6334760"/>
                  </a:lnTo>
                  <a:lnTo>
                    <a:pt x="2499360" y="6032500"/>
                  </a:lnTo>
                  <a:close/>
                  <a:moveTo>
                    <a:pt x="2600960" y="6032500"/>
                  </a:moveTo>
                  <a:lnTo>
                    <a:pt x="2674620" y="6032500"/>
                  </a:lnTo>
                  <a:lnTo>
                    <a:pt x="2622550" y="6334760"/>
                  </a:lnTo>
                  <a:lnTo>
                    <a:pt x="2537460" y="6334760"/>
                  </a:lnTo>
                  <a:lnTo>
                    <a:pt x="2600960" y="6032500"/>
                  </a:lnTo>
                  <a:close/>
                  <a:moveTo>
                    <a:pt x="2701290" y="6032500"/>
                  </a:moveTo>
                  <a:lnTo>
                    <a:pt x="2773680" y="6032500"/>
                  </a:lnTo>
                  <a:lnTo>
                    <a:pt x="2731770" y="6334760"/>
                  </a:lnTo>
                  <a:lnTo>
                    <a:pt x="2647950" y="6334760"/>
                  </a:lnTo>
                  <a:lnTo>
                    <a:pt x="2701290" y="6032500"/>
                  </a:lnTo>
                  <a:close/>
                  <a:moveTo>
                    <a:pt x="2800350" y="6032500"/>
                  </a:moveTo>
                  <a:lnTo>
                    <a:pt x="2872740" y="6032500"/>
                  </a:lnTo>
                  <a:lnTo>
                    <a:pt x="2839720" y="6334760"/>
                  </a:lnTo>
                  <a:lnTo>
                    <a:pt x="2757170" y="6334760"/>
                  </a:lnTo>
                  <a:lnTo>
                    <a:pt x="2800350" y="6032500"/>
                  </a:lnTo>
                  <a:close/>
                  <a:moveTo>
                    <a:pt x="2898140" y="6032500"/>
                  </a:moveTo>
                  <a:lnTo>
                    <a:pt x="2969260" y="6032500"/>
                  </a:lnTo>
                  <a:lnTo>
                    <a:pt x="2948940" y="6334760"/>
                  </a:lnTo>
                  <a:lnTo>
                    <a:pt x="2866390" y="6334760"/>
                  </a:lnTo>
                  <a:lnTo>
                    <a:pt x="2898140" y="6032500"/>
                  </a:lnTo>
                  <a:close/>
                  <a:moveTo>
                    <a:pt x="2994660" y="6032500"/>
                  </a:moveTo>
                  <a:lnTo>
                    <a:pt x="3065780" y="6032500"/>
                  </a:lnTo>
                  <a:lnTo>
                    <a:pt x="3055620" y="6334760"/>
                  </a:lnTo>
                  <a:lnTo>
                    <a:pt x="2974340" y="6334760"/>
                  </a:lnTo>
                  <a:lnTo>
                    <a:pt x="2994660" y="6032500"/>
                  </a:lnTo>
                  <a:close/>
                  <a:moveTo>
                    <a:pt x="3091180" y="6032500"/>
                  </a:moveTo>
                  <a:lnTo>
                    <a:pt x="3162300" y="6032500"/>
                  </a:lnTo>
                  <a:lnTo>
                    <a:pt x="3162300" y="6334760"/>
                  </a:lnTo>
                  <a:lnTo>
                    <a:pt x="3081020" y="6334760"/>
                  </a:lnTo>
                  <a:lnTo>
                    <a:pt x="3091181" y="6032500"/>
                  </a:lnTo>
                  <a:close/>
                  <a:moveTo>
                    <a:pt x="3187700" y="6032500"/>
                  </a:moveTo>
                  <a:lnTo>
                    <a:pt x="3258820" y="6032500"/>
                  </a:lnTo>
                  <a:lnTo>
                    <a:pt x="3268980" y="6334760"/>
                  </a:lnTo>
                  <a:lnTo>
                    <a:pt x="3187700" y="6334760"/>
                  </a:lnTo>
                  <a:lnTo>
                    <a:pt x="3187700" y="6032500"/>
                  </a:lnTo>
                  <a:close/>
                  <a:moveTo>
                    <a:pt x="3284220" y="6032500"/>
                  </a:moveTo>
                  <a:lnTo>
                    <a:pt x="3356611" y="6032500"/>
                  </a:lnTo>
                  <a:lnTo>
                    <a:pt x="3376931" y="6334760"/>
                  </a:lnTo>
                  <a:lnTo>
                    <a:pt x="3294381" y="6334760"/>
                  </a:lnTo>
                  <a:lnTo>
                    <a:pt x="3284221" y="6032500"/>
                  </a:lnTo>
                  <a:close/>
                  <a:moveTo>
                    <a:pt x="3382011" y="6032500"/>
                  </a:moveTo>
                  <a:lnTo>
                    <a:pt x="3453131" y="6032500"/>
                  </a:lnTo>
                  <a:lnTo>
                    <a:pt x="3484881" y="6334760"/>
                  </a:lnTo>
                  <a:lnTo>
                    <a:pt x="3403600" y="6334760"/>
                  </a:lnTo>
                  <a:lnTo>
                    <a:pt x="3382010" y="6032500"/>
                  </a:lnTo>
                  <a:close/>
                  <a:moveTo>
                    <a:pt x="3478531" y="6032500"/>
                  </a:moveTo>
                  <a:lnTo>
                    <a:pt x="3550921" y="6032500"/>
                  </a:lnTo>
                  <a:lnTo>
                    <a:pt x="3594101" y="6334760"/>
                  </a:lnTo>
                  <a:lnTo>
                    <a:pt x="3510281" y="6334760"/>
                  </a:lnTo>
                  <a:lnTo>
                    <a:pt x="3478531" y="6032500"/>
                  </a:lnTo>
                  <a:close/>
                  <a:moveTo>
                    <a:pt x="3576321" y="6032500"/>
                  </a:moveTo>
                  <a:lnTo>
                    <a:pt x="3649981" y="6032500"/>
                  </a:lnTo>
                  <a:lnTo>
                    <a:pt x="3703321" y="6334760"/>
                  </a:lnTo>
                  <a:lnTo>
                    <a:pt x="3619500" y="6334760"/>
                  </a:lnTo>
                  <a:lnTo>
                    <a:pt x="3576320" y="6032500"/>
                  </a:lnTo>
                  <a:close/>
                  <a:moveTo>
                    <a:pt x="3675381" y="6032500"/>
                  </a:moveTo>
                  <a:lnTo>
                    <a:pt x="3750311" y="6032500"/>
                  </a:lnTo>
                  <a:lnTo>
                    <a:pt x="3813811" y="6334760"/>
                  </a:lnTo>
                  <a:lnTo>
                    <a:pt x="3728720" y="6334760"/>
                  </a:lnTo>
                  <a:lnTo>
                    <a:pt x="3675380" y="6032500"/>
                  </a:lnTo>
                  <a:close/>
                  <a:moveTo>
                    <a:pt x="3775711" y="6032500"/>
                  </a:moveTo>
                  <a:lnTo>
                    <a:pt x="3851911" y="6032500"/>
                  </a:lnTo>
                  <a:lnTo>
                    <a:pt x="3926841" y="6334760"/>
                  </a:lnTo>
                  <a:lnTo>
                    <a:pt x="3840481" y="6334760"/>
                  </a:lnTo>
                  <a:lnTo>
                    <a:pt x="3775711" y="6032500"/>
                  </a:lnTo>
                  <a:close/>
                  <a:moveTo>
                    <a:pt x="3877311" y="6032500"/>
                  </a:moveTo>
                  <a:lnTo>
                    <a:pt x="3954781" y="6032500"/>
                  </a:lnTo>
                  <a:lnTo>
                    <a:pt x="4041141" y="6334760"/>
                  </a:lnTo>
                  <a:lnTo>
                    <a:pt x="3953511" y="6334760"/>
                  </a:lnTo>
                  <a:lnTo>
                    <a:pt x="3877311" y="6032500"/>
                  </a:lnTo>
                  <a:close/>
                  <a:moveTo>
                    <a:pt x="3981451" y="6032500"/>
                  </a:moveTo>
                  <a:lnTo>
                    <a:pt x="4060191" y="6032500"/>
                  </a:lnTo>
                  <a:lnTo>
                    <a:pt x="4157981" y="6334760"/>
                  </a:lnTo>
                  <a:lnTo>
                    <a:pt x="4067811" y="6334760"/>
                  </a:lnTo>
                  <a:lnTo>
                    <a:pt x="3981451" y="6032500"/>
                  </a:lnTo>
                  <a:close/>
                  <a:moveTo>
                    <a:pt x="4086861" y="6032500"/>
                  </a:moveTo>
                  <a:lnTo>
                    <a:pt x="4168141" y="6032500"/>
                  </a:lnTo>
                  <a:lnTo>
                    <a:pt x="4277361" y="6334760"/>
                  </a:lnTo>
                  <a:lnTo>
                    <a:pt x="4184651" y="6334760"/>
                  </a:lnTo>
                  <a:lnTo>
                    <a:pt x="4086861" y="6032500"/>
                  </a:lnTo>
                  <a:close/>
                  <a:moveTo>
                    <a:pt x="4194811" y="6032500"/>
                  </a:moveTo>
                  <a:lnTo>
                    <a:pt x="4278631" y="6032500"/>
                  </a:lnTo>
                  <a:lnTo>
                    <a:pt x="4400551" y="6334760"/>
                  </a:lnTo>
                  <a:lnTo>
                    <a:pt x="4305300" y="6334760"/>
                  </a:lnTo>
                  <a:lnTo>
                    <a:pt x="4194810" y="6032500"/>
                  </a:lnTo>
                  <a:close/>
                  <a:moveTo>
                    <a:pt x="4306570" y="6032500"/>
                  </a:moveTo>
                  <a:lnTo>
                    <a:pt x="4392930" y="6032500"/>
                  </a:lnTo>
                  <a:lnTo>
                    <a:pt x="4526280" y="6334760"/>
                  </a:lnTo>
                  <a:lnTo>
                    <a:pt x="4427220" y="6334760"/>
                  </a:lnTo>
                  <a:lnTo>
                    <a:pt x="4306570" y="6032500"/>
                  </a:lnTo>
                  <a:close/>
                  <a:moveTo>
                    <a:pt x="4420870" y="6032500"/>
                  </a:moveTo>
                  <a:lnTo>
                    <a:pt x="4509770" y="6032500"/>
                  </a:lnTo>
                  <a:lnTo>
                    <a:pt x="4655820" y="6334760"/>
                  </a:lnTo>
                  <a:lnTo>
                    <a:pt x="4554220" y="6334760"/>
                  </a:lnTo>
                  <a:lnTo>
                    <a:pt x="4420870" y="6032500"/>
                  </a:lnTo>
                  <a:close/>
                  <a:moveTo>
                    <a:pt x="4537711" y="6032500"/>
                  </a:moveTo>
                  <a:lnTo>
                    <a:pt x="4631691" y="6032500"/>
                  </a:lnTo>
                  <a:lnTo>
                    <a:pt x="4790441" y="6334760"/>
                  </a:lnTo>
                  <a:lnTo>
                    <a:pt x="4685031" y="6334760"/>
                  </a:lnTo>
                  <a:lnTo>
                    <a:pt x="4537710" y="6032500"/>
                  </a:lnTo>
                  <a:close/>
                  <a:moveTo>
                    <a:pt x="4659631" y="6032500"/>
                  </a:moveTo>
                  <a:lnTo>
                    <a:pt x="4757421" y="6032500"/>
                  </a:lnTo>
                  <a:lnTo>
                    <a:pt x="4930141" y="6334760"/>
                  </a:lnTo>
                  <a:lnTo>
                    <a:pt x="4819651" y="6334760"/>
                  </a:lnTo>
                  <a:lnTo>
                    <a:pt x="4659630" y="6032500"/>
                  </a:lnTo>
                  <a:close/>
                  <a:moveTo>
                    <a:pt x="4786631" y="6032500"/>
                  </a:moveTo>
                  <a:lnTo>
                    <a:pt x="4888231" y="6032500"/>
                  </a:lnTo>
                  <a:lnTo>
                    <a:pt x="5076191" y="6334760"/>
                  </a:lnTo>
                  <a:lnTo>
                    <a:pt x="4959350" y="6334760"/>
                  </a:lnTo>
                  <a:lnTo>
                    <a:pt x="4786630" y="6032500"/>
                  </a:lnTo>
                  <a:close/>
                  <a:moveTo>
                    <a:pt x="4917441" y="6032500"/>
                  </a:moveTo>
                  <a:lnTo>
                    <a:pt x="5025391" y="6032500"/>
                  </a:lnTo>
                  <a:lnTo>
                    <a:pt x="5227320" y="6334760"/>
                  </a:lnTo>
                  <a:lnTo>
                    <a:pt x="5105400" y="6334760"/>
                  </a:lnTo>
                  <a:lnTo>
                    <a:pt x="4917440" y="6032500"/>
                  </a:lnTo>
                  <a:close/>
                  <a:moveTo>
                    <a:pt x="5055870" y="6032500"/>
                  </a:moveTo>
                  <a:lnTo>
                    <a:pt x="5168900" y="6032500"/>
                  </a:lnTo>
                  <a:lnTo>
                    <a:pt x="5387341" y="6334760"/>
                  </a:lnTo>
                  <a:lnTo>
                    <a:pt x="5259070" y="6334760"/>
                  </a:lnTo>
                  <a:lnTo>
                    <a:pt x="5055870" y="6032500"/>
                  </a:lnTo>
                  <a:close/>
                  <a:moveTo>
                    <a:pt x="5199380" y="6032500"/>
                  </a:moveTo>
                  <a:lnTo>
                    <a:pt x="5318760" y="6032500"/>
                  </a:lnTo>
                  <a:lnTo>
                    <a:pt x="5554980" y="6334760"/>
                  </a:lnTo>
                  <a:lnTo>
                    <a:pt x="5419090" y="6334760"/>
                  </a:lnTo>
                  <a:lnTo>
                    <a:pt x="5199380" y="6032500"/>
                  </a:lnTo>
                  <a:close/>
                  <a:moveTo>
                    <a:pt x="5351780" y="6032500"/>
                  </a:moveTo>
                  <a:lnTo>
                    <a:pt x="5478780" y="6032500"/>
                  </a:lnTo>
                  <a:lnTo>
                    <a:pt x="5731510" y="6334760"/>
                  </a:lnTo>
                  <a:lnTo>
                    <a:pt x="5586730" y="6334760"/>
                  </a:lnTo>
                  <a:lnTo>
                    <a:pt x="5351780" y="6032500"/>
                  </a:lnTo>
                  <a:close/>
                  <a:moveTo>
                    <a:pt x="5511800" y="6032500"/>
                  </a:moveTo>
                  <a:lnTo>
                    <a:pt x="5647691" y="6032500"/>
                  </a:lnTo>
                  <a:lnTo>
                    <a:pt x="5918200" y="6334760"/>
                  </a:lnTo>
                  <a:lnTo>
                    <a:pt x="5763260" y="6334760"/>
                  </a:lnTo>
                  <a:lnTo>
                    <a:pt x="5511800" y="6032500"/>
                  </a:lnTo>
                  <a:close/>
                  <a:moveTo>
                    <a:pt x="5681980" y="6032500"/>
                  </a:moveTo>
                  <a:lnTo>
                    <a:pt x="5828030" y="6032500"/>
                  </a:lnTo>
                  <a:lnTo>
                    <a:pt x="6118860" y="6334760"/>
                  </a:lnTo>
                  <a:lnTo>
                    <a:pt x="5952490" y="6334760"/>
                  </a:lnTo>
                  <a:lnTo>
                    <a:pt x="5681980" y="6032500"/>
                  </a:lnTo>
                  <a:close/>
                  <a:moveTo>
                    <a:pt x="5862320" y="6032500"/>
                  </a:moveTo>
                  <a:lnTo>
                    <a:pt x="6019800" y="6032500"/>
                  </a:lnTo>
                  <a:lnTo>
                    <a:pt x="6330950" y="6334760"/>
                  </a:lnTo>
                  <a:lnTo>
                    <a:pt x="6153150" y="6334760"/>
                  </a:lnTo>
                  <a:lnTo>
                    <a:pt x="5862320" y="6032500"/>
                  </a:lnTo>
                  <a:close/>
                  <a:moveTo>
                    <a:pt x="6043930" y="6017260"/>
                  </a:moveTo>
                  <a:lnTo>
                    <a:pt x="6043930" y="5864860"/>
                  </a:lnTo>
                  <a:lnTo>
                    <a:pt x="6347460" y="6136640"/>
                  </a:lnTo>
                  <a:lnTo>
                    <a:pt x="6347460" y="6309360"/>
                  </a:lnTo>
                  <a:lnTo>
                    <a:pt x="6043930" y="6017260"/>
                  </a:lnTo>
                  <a:close/>
                  <a:moveTo>
                    <a:pt x="6043930" y="5830570"/>
                  </a:moveTo>
                  <a:lnTo>
                    <a:pt x="6043930" y="5687060"/>
                  </a:lnTo>
                  <a:lnTo>
                    <a:pt x="6347460" y="5941060"/>
                  </a:lnTo>
                  <a:lnTo>
                    <a:pt x="6347460" y="6101080"/>
                  </a:lnTo>
                  <a:lnTo>
                    <a:pt x="6043930" y="5830570"/>
                  </a:lnTo>
                  <a:close/>
                  <a:moveTo>
                    <a:pt x="6043930" y="5655310"/>
                  </a:moveTo>
                  <a:lnTo>
                    <a:pt x="6043930" y="5521960"/>
                  </a:lnTo>
                  <a:lnTo>
                    <a:pt x="6347460" y="5759450"/>
                  </a:lnTo>
                  <a:lnTo>
                    <a:pt x="6347460" y="5909310"/>
                  </a:lnTo>
                  <a:lnTo>
                    <a:pt x="6043930" y="5655310"/>
                  </a:lnTo>
                  <a:close/>
                  <a:moveTo>
                    <a:pt x="6043930" y="5490210"/>
                  </a:moveTo>
                  <a:lnTo>
                    <a:pt x="6043930" y="5364480"/>
                  </a:lnTo>
                  <a:lnTo>
                    <a:pt x="6347460" y="5585460"/>
                  </a:lnTo>
                  <a:lnTo>
                    <a:pt x="6347460" y="5726430"/>
                  </a:lnTo>
                  <a:lnTo>
                    <a:pt x="6043930" y="5490210"/>
                  </a:lnTo>
                  <a:close/>
                  <a:moveTo>
                    <a:pt x="6043930" y="5334000"/>
                  </a:moveTo>
                  <a:lnTo>
                    <a:pt x="6043930" y="5215891"/>
                  </a:lnTo>
                  <a:lnTo>
                    <a:pt x="6347460" y="5420361"/>
                  </a:lnTo>
                  <a:lnTo>
                    <a:pt x="6347460" y="5553711"/>
                  </a:lnTo>
                  <a:lnTo>
                    <a:pt x="6043930" y="5334000"/>
                  </a:lnTo>
                  <a:close/>
                  <a:moveTo>
                    <a:pt x="6043930" y="5184141"/>
                  </a:moveTo>
                  <a:lnTo>
                    <a:pt x="6043930" y="5072381"/>
                  </a:lnTo>
                  <a:lnTo>
                    <a:pt x="6347460" y="5261611"/>
                  </a:lnTo>
                  <a:lnTo>
                    <a:pt x="6347460" y="5388611"/>
                  </a:lnTo>
                  <a:lnTo>
                    <a:pt x="6043930" y="5184141"/>
                  </a:lnTo>
                  <a:close/>
                  <a:moveTo>
                    <a:pt x="6043930" y="5041900"/>
                  </a:moveTo>
                  <a:lnTo>
                    <a:pt x="6043930" y="4936491"/>
                  </a:lnTo>
                  <a:lnTo>
                    <a:pt x="6347460" y="5111750"/>
                  </a:lnTo>
                  <a:lnTo>
                    <a:pt x="6347460" y="5231130"/>
                  </a:lnTo>
                  <a:lnTo>
                    <a:pt x="6043930" y="5041900"/>
                  </a:lnTo>
                  <a:close/>
                  <a:moveTo>
                    <a:pt x="6043930" y="4906010"/>
                  </a:moveTo>
                  <a:lnTo>
                    <a:pt x="6043930" y="4804410"/>
                  </a:lnTo>
                  <a:lnTo>
                    <a:pt x="6347460" y="4965700"/>
                  </a:lnTo>
                  <a:lnTo>
                    <a:pt x="6347460" y="5080000"/>
                  </a:lnTo>
                  <a:lnTo>
                    <a:pt x="6043930" y="4906010"/>
                  </a:lnTo>
                  <a:close/>
                  <a:moveTo>
                    <a:pt x="6043930" y="4775200"/>
                  </a:moveTo>
                  <a:lnTo>
                    <a:pt x="6043930" y="4678680"/>
                  </a:lnTo>
                  <a:lnTo>
                    <a:pt x="6347460" y="4826000"/>
                  </a:lnTo>
                  <a:lnTo>
                    <a:pt x="6347460" y="4936491"/>
                  </a:lnTo>
                  <a:lnTo>
                    <a:pt x="6043930" y="4775200"/>
                  </a:lnTo>
                  <a:close/>
                  <a:moveTo>
                    <a:pt x="6043930" y="4648200"/>
                  </a:moveTo>
                  <a:lnTo>
                    <a:pt x="6043930" y="4555491"/>
                  </a:lnTo>
                  <a:lnTo>
                    <a:pt x="6347460" y="4690111"/>
                  </a:lnTo>
                  <a:lnTo>
                    <a:pt x="6347460" y="4796791"/>
                  </a:lnTo>
                  <a:lnTo>
                    <a:pt x="6043930" y="4648200"/>
                  </a:lnTo>
                  <a:close/>
                  <a:moveTo>
                    <a:pt x="6043930" y="4527550"/>
                  </a:moveTo>
                  <a:lnTo>
                    <a:pt x="6043930" y="4437380"/>
                  </a:lnTo>
                  <a:lnTo>
                    <a:pt x="6347460" y="4560570"/>
                  </a:lnTo>
                  <a:lnTo>
                    <a:pt x="6347460" y="4663441"/>
                  </a:lnTo>
                  <a:lnTo>
                    <a:pt x="6043930" y="4527550"/>
                  </a:lnTo>
                  <a:close/>
                  <a:moveTo>
                    <a:pt x="6043930" y="4409441"/>
                  </a:moveTo>
                  <a:lnTo>
                    <a:pt x="6043930" y="4323081"/>
                  </a:lnTo>
                  <a:lnTo>
                    <a:pt x="6347460" y="4432301"/>
                  </a:lnTo>
                  <a:lnTo>
                    <a:pt x="6347460" y="4531361"/>
                  </a:lnTo>
                  <a:lnTo>
                    <a:pt x="6043930" y="4409441"/>
                  </a:lnTo>
                  <a:close/>
                  <a:moveTo>
                    <a:pt x="6043930" y="4293870"/>
                  </a:moveTo>
                  <a:lnTo>
                    <a:pt x="6043930" y="4210050"/>
                  </a:lnTo>
                  <a:lnTo>
                    <a:pt x="6347460" y="4307841"/>
                  </a:lnTo>
                  <a:lnTo>
                    <a:pt x="6347460" y="4404361"/>
                  </a:lnTo>
                  <a:lnTo>
                    <a:pt x="6043930" y="4293870"/>
                  </a:lnTo>
                  <a:close/>
                  <a:moveTo>
                    <a:pt x="6043930" y="4183380"/>
                  </a:moveTo>
                  <a:lnTo>
                    <a:pt x="6043930" y="4100830"/>
                  </a:lnTo>
                  <a:lnTo>
                    <a:pt x="6347460" y="4187190"/>
                  </a:lnTo>
                  <a:lnTo>
                    <a:pt x="6347460" y="4282440"/>
                  </a:lnTo>
                  <a:lnTo>
                    <a:pt x="6043930" y="4183380"/>
                  </a:lnTo>
                  <a:close/>
                  <a:moveTo>
                    <a:pt x="6043930" y="4074160"/>
                  </a:moveTo>
                  <a:lnTo>
                    <a:pt x="6043930" y="3992880"/>
                  </a:lnTo>
                  <a:lnTo>
                    <a:pt x="6347460" y="4069080"/>
                  </a:lnTo>
                  <a:lnTo>
                    <a:pt x="6347460" y="4161790"/>
                  </a:lnTo>
                  <a:lnTo>
                    <a:pt x="6043930" y="4074160"/>
                  </a:lnTo>
                  <a:close/>
                  <a:moveTo>
                    <a:pt x="6043930" y="3966210"/>
                  </a:moveTo>
                  <a:lnTo>
                    <a:pt x="6043930" y="3886200"/>
                  </a:lnTo>
                  <a:lnTo>
                    <a:pt x="6347460" y="3950970"/>
                  </a:lnTo>
                  <a:lnTo>
                    <a:pt x="6347460" y="4041140"/>
                  </a:lnTo>
                  <a:lnTo>
                    <a:pt x="6043930" y="3966210"/>
                  </a:lnTo>
                  <a:close/>
                  <a:moveTo>
                    <a:pt x="6043930" y="3860800"/>
                  </a:moveTo>
                  <a:lnTo>
                    <a:pt x="6043930" y="3783330"/>
                  </a:lnTo>
                  <a:lnTo>
                    <a:pt x="6347460" y="3836670"/>
                  </a:lnTo>
                  <a:lnTo>
                    <a:pt x="6347460" y="3925570"/>
                  </a:lnTo>
                  <a:lnTo>
                    <a:pt x="6043930" y="3860800"/>
                  </a:lnTo>
                  <a:close/>
                  <a:moveTo>
                    <a:pt x="6043930" y="3757930"/>
                  </a:moveTo>
                  <a:lnTo>
                    <a:pt x="6043930" y="3680460"/>
                  </a:lnTo>
                  <a:lnTo>
                    <a:pt x="6347460" y="3723640"/>
                  </a:lnTo>
                  <a:lnTo>
                    <a:pt x="6347460" y="3811270"/>
                  </a:lnTo>
                  <a:lnTo>
                    <a:pt x="6043930" y="3757930"/>
                  </a:lnTo>
                  <a:close/>
                  <a:moveTo>
                    <a:pt x="6043930" y="3653790"/>
                  </a:moveTo>
                  <a:lnTo>
                    <a:pt x="6043930" y="3577590"/>
                  </a:lnTo>
                  <a:lnTo>
                    <a:pt x="6347460" y="3610610"/>
                  </a:lnTo>
                  <a:lnTo>
                    <a:pt x="6347460" y="3698240"/>
                  </a:lnTo>
                  <a:lnTo>
                    <a:pt x="6043930" y="3653790"/>
                  </a:lnTo>
                  <a:close/>
                  <a:moveTo>
                    <a:pt x="6043930" y="3552190"/>
                  </a:moveTo>
                  <a:lnTo>
                    <a:pt x="6043930" y="3477260"/>
                  </a:lnTo>
                  <a:lnTo>
                    <a:pt x="6347460" y="3498850"/>
                  </a:lnTo>
                  <a:lnTo>
                    <a:pt x="6347460" y="3586480"/>
                  </a:lnTo>
                  <a:lnTo>
                    <a:pt x="6043930" y="3552190"/>
                  </a:lnTo>
                  <a:close/>
                  <a:moveTo>
                    <a:pt x="6043930" y="3451860"/>
                  </a:moveTo>
                  <a:lnTo>
                    <a:pt x="6043930" y="3376930"/>
                  </a:lnTo>
                  <a:lnTo>
                    <a:pt x="6347460" y="3388360"/>
                  </a:lnTo>
                  <a:lnTo>
                    <a:pt x="6347460" y="3473450"/>
                  </a:lnTo>
                  <a:lnTo>
                    <a:pt x="6043930" y="3451860"/>
                  </a:lnTo>
                  <a:close/>
                  <a:moveTo>
                    <a:pt x="6043930" y="3350260"/>
                  </a:moveTo>
                  <a:lnTo>
                    <a:pt x="6043930" y="3276600"/>
                  </a:lnTo>
                  <a:lnTo>
                    <a:pt x="6347460" y="3276600"/>
                  </a:lnTo>
                  <a:lnTo>
                    <a:pt x="6347460" y="3362960"/>
                  </a:lnTo>
                  <a:lnTo>
                    <a:pt x="6043930" y="3350260"/>
                  </a:lnTo>
                  <a:close/>
                  <a:moveTo>
                    <a:pt x="6043930" y="3251200"/>
                  </a:moveTo>
                  <a:lnTo>
                    <a:pt x="6043930" y="3176270"/>
                  </a:lnTo>
                  <a:lnTo>
                    <a:pt x="6347460" y="3166110"/>
                  </a:lnTo>
                  <a:lnTo>
                    <a:pt x="6347460" y="3252470"/>
                  </a:lnTo>
                  <a:lnTo>
                    <a:pt x="6043930" y="3252470"/>
                  </a:lnTo>
                  <a:close/>
                  <a:moveTo>
                    <a:pt x="6043930" y="3150870"/>
                  </a:moveTo>
                  <a:lnTo>
                    <a:pt x="6043930" y="3075941"/>
                  </a:lnTo>
                  <a:lnTo>
                    <a:pt x="6347460" y="3054351"/>
                  </a:lnTo>
                  <a:lnTo>
                    <a:pt x="6347460" y="3140711"/>
                  </a:lnTo>
                  <a:lnTo>
                    <a:pt x="6043930" y="3150871"/>
                  </a:lnTo>
                  <a:close/>
                  <a:moveTo>
                    <a:pt x="6043930" y="3049270"/>
                  </a:moveTo>
                  <a:lnTo>
                    <a:pt x="6043930" y="2974341"/>
                  </a:lnTo>
                  <a:lnTo>
                    <a:pt x="6347460" y="2942591"/>
                  </a:lnTo>
                  <a:lnTo>
                    <a:pt x="6347460" y="3028951"/>
                  </a:lnTo>
                  <a:lnTo>
                    <a:pt x="6043930" y="3049271"/>
                  </a:lnTo>
                  <a:close/>
                  <a:moveTo>
                    <a:pt x="6043930" y="2948941"/>
                  </a:moveTo>
                  <a:lnTo>
                    <a:pt x="6043930" y="2874011"/>
                  </a:lnTo>
                  <a:lnTo>
                    <a:pt x="6347460" y="2830831"/>
                  </a:lnTo>
                  <a:lnTo>
                    <a:pt x="6347460" y="2918461"/>
                  </a:lnTo>
                  <a:lnTo>
                    <a:pt x="6043930" y="2948941"/>
                  </a:lnTo>
                  <a:close/>
                  <a:moveTo>
                    <a:pt x="6043930" y="2847341"/>
                  </a:moveTo>
                  <a:lnTo>
                    <a:pt x="6043930" y="2771141"/>
                  </a:lnTo>
                  <a:lnTo>
                    <a:pt x="6347460" y="2717801"/>
                  </a:lnTo>
                  <a:lnTo>
                    <a:pt x="6347460" y="2806701"/>
                  </a:lnTo>
                  <a:lnTo>
                    <a:pt x="6043930" y="2847341"/>
                  </a:lnTo>
                  <a:close/>
                  <a:moveTo>
                    <a:pt x="6043930" y="2744470"/>
                  </a:moveTo>
                  <a:lnTo>
                    <a:pt x="6043930" y="2667000"/>
                  </a:lnTo>
                  <a:lnTo>
                    <a:pt x="6347460" y="2602230"/>
                  </a:lnTo>
                  <a:lnTo>
                    <a:pt x="6347460" y="2691130"/>
                  </a:lnTo>
                  <a:lnTo>
                    <a:pt x="6043930" y="2744470"/>
                  </a:lnTo>
                  <a:close/>
                  <a:moveTo>
                    <a:pt x="6043930" y="2640331"/>
                  </a:moveTo>
                  <a:lnTo>
                    <a:pt x="6043930" y="2561591"/>
                  </a:lnTo>
                  <a:lnTo>
                    <a:pt x="6347460" y="2485391"/>
                  </a:lnTo>
                  <a:lnTo>
                    <a:pt x="6347460" y="2576831"/>
                  </a:lnTo>
                  <a:lnTo>
                    <a:pt x="6043930" y="2640331"/>
                  </a:lnTo>
                  <a:close/>
                  <a:moveTo>
                    <a:pt x="6043930" y="2534920"/>
                  </a:moveTo>
                  <a:lnTo>
                    <a:pt x="6043930" y="2454910"/>
                  </a:lnTo>
                  <a:lnTo>
                    <a:pt x="6347460" y="2368550"/>
                  </a:lnTo>
                  <a:lnTo>
                    <a:pt x="6347460" y="2461260"/>
                  </a:lnTo>
                  <a:lnTo>
                    <a:pt x="6043930" y="2534920"/>
                  </a:lnTo>
                  <a:close/>
                  <a:moveTo>
                    <a:pt x="6043930" y="2426970"/>
                  </a:moveTo>
                  <a:lnTo>
                    <a:pt x="6043930" y="2344420"/>
                  </a:lnTo>
                  <a:lnTo>
                    <a:pt x="6347460" y="2246631"/>
                  </a:lnTo>
                  <a:lnTo>
                    <a:pt x="6347460" y="2341881"/>
                  </a:lnTo>
                  <a:lnTo>
                    <a:pt x="6043930" y="2426970"/>
                  </a:lnTo>
                  <a:close/>
                  <a:moveTo>
                    <a:pt x="6043930" y="2317750"/>
                  </a:moveTo>
                  <a:lnTo>
                    <a:pt x="6043930" y="2232660"/>
                  </a:lnTo>
                  <a:lnTo>
                    <a:pt x="6347460" y="2123440"/>
                  </a:lnTo>
                  <a:lnTo>
                    <a:pt x="6347460" y="2221230"/>
                  </a:lnTo>
                  <a:lnTo>
                    <a:pt x="6043930" y="2317750"/>
                  </a:lnTo>
                  <a:close/>
                  <a:moveTo>
                    <a:pt x="6043930" y="2205990"/>
                  </a:moveTo>
                  <a:lnTo>
                    <a:pt x="6043930" y="2118360"/>
                  </a:lnTo>
                  <a:lnTo>
                    <a:pt x="6347460" y="1996440"/>
                  </a:lnTo>
                  <a:lnTo>
                    <a:pt x="6347460" y="2096770"/>
                  </a:lnTo>
                  <a:lnTo>
                    <a:pt x="6043930" y="2205990"/>
                  </a:lnTo>
                  <a:close/>
                  <a:moveTo>
                    <a:pt x="6043930" y="2090420"/>
                  </a:moveTo>
                  <a:lnTo>
                    <a:pt x="6043930" y="2000250"/>
                  </a:lnTo>
                  <a:lnTo>
                    <a:pt x="6347460" y="1864360"/>
                  </a:lnTo>
                  <a:lnTo>
                    <a:pt x="6347460" y="1967230"/>
                  </a:lnTo>
                  <a:lnTo>
                    <a:pt x="6043930" y="2090420"/>
                  </a:lnTo>
                  <a:close/>
                  <a:moveTo>
                    <a:pt x="6043930" y="1972310"/>
                  </a:moveTo>
                  <a:lnTo>
                    <a:pt x="6043930" y="1878330"/>
                  </a:lnTo>
                  <a:lnTo>
                    <a:pt x="6347460" y="1731010"/>
                  </a:lnTo>
                  <a:lnTo>
                    <a:pt x="6347460" y="1837690"/>
                  </a:lnTo>
                  <a:lnTo>
                    <a:pt x="6043930" y="1972310"/>
                  </a:lnTo>
                  <a:close/>
                  <a:moveTo>
                    <a:pt x="6043930" y="1850390"/>
                  </a:moveTo>
                  <a:lnTo>
                    <a:pt x="6043930" y="1752600"/>
                  </a:lnTo>
                  <a:lnTo>
                    <a:pt x="6347460" y="1592580"/>
                  </a:lnTo>
                  <a:lnTo>
                    <a:pt x="6347460" y="1703070"/>
                  </a:lnTo>
                  <a:lnTo>
                    <a:pt x="6043930" y="1850390"/>
                  </a:lnTo>
                  <a:close/>
                  <a:moveTo>
                    <a:pt x="6043930" y="1723390"/>
                  </a:moveTo>
                  <a:lnTo>
                    <a:pt x="6043930" y="1621790"/>
                  </a:lnTo>
                  <a:lnTo>
                    <a:pt x="6347460" y="1446530"/>
                  </a:lnTo>
                  <a:lnTo>
                    <a:pt x="6347460" y="1562100"/>
                  </a:lnTo>
                  <a:lnTo>
                    <a:pt x="6043930" y="1723390"/>
                  </a:lnTo>
                  <a:close/>
                  <a:moveTo>
                    <a:pt x="6043930" y="1592580"/>
                  </a:moveTo>
                  <a:lnTo>
                    <a:pt x="6043930" y="1485900"/>
                  </a:lnTo>
                  <a:lnTo>
                    <a:pt x="6347460" y="1296670"/>
                  </a:lnTo>
                  <a:lnTo>
                    <a:pt x="6347460" y="1417320"/>
                  </a:lnTo>
                  <a:lnTo>
                    <a:pt x="6043930" y="1592580"/>
                  </a:lnTo>
                  <a:close/>
                  <a:moveTo>
                    <a:pt x="6043930" y="1455420"/>
                  </a:moveTo>
                  <a:lnTo>
                    <a:pt x="6043930" y="1343660"/>
                  </a:lnTo>
                  <a:lnTo>
                    <a:pt x="6347460" y="1139190"/>
                  </a:lnTo>
                  <a:lnTo>
                    <a:pt x="6347460" y="1266190"/>
                  </a:lnTo>
                  <a:lnTo>
                    <a:pt x="6043930" y="1455420"/>
                  </a:lnTo>
                  <a:close/>
                  <a:moveTo>
                    <a:pt x="6043930" y="1313180"/>
                  </a:moveTo>
                  <a:lnTo>
                    <a:pt x="6043930" y="1193800"/>
                  </a:lnTo>
                  <a:lnTo>
                    <a:pt x="6347460" y="974090"/>
                  </a:lnTo>
                  <a:lnTo>
                    <a:pt x="6347460" y="1107440"/>
                  </a:lnTo>
                  <a:lnTo>
                    <a:pt x="6043930" y="1313180"/>
                  </a:lnTo>
                  <a:close/>
                  <a:moveTo>
                    <a:pt x="6043930" y="1162050"/>
                  </a:moveTo>
                  <a:lnTo>
                    <a:pt x="6043930" y="1037590"/>
                  </a:lnTo>
                  <a:lnTo>
                    <a:pt x="6347460" y="801370"/>
                  </a:lnTo>
                  <a:lnTo>
                    <a:pt x="6347460" y="942340"/>
                  </a:lnTo>
                  <a:lnTo>
                    <a:pt x="6043930" y="1162050"/>
                  </a:lnTo>
                  <a:close/>
                  <a:moveTo>
                    <a:pt x="6043930" y="1005840"/>
                  </a:moveTo>
                  <a:lnTo>
                    <a:pt x="6043930" y="871220"/>
                  </a:lnTo>
                  <a:lnTo>
                    <a:pt x="6347460" y="618490"/>
                  </a:lnTo>
                  <a:lnTo>
                    <a:pt x="6347460" y="768350"/>
                  </a:lnTo>
                  <a:lnTo>
                    <a:pt x="6043930" y="1005840"/>
                  </a:lnTo>
                  <a:close/>
                  <a:moveTo>
                    <a:pt x="6043930" y="838200"/>
                  </a:moveTo>
                  <a:lnTo>
                    <a:pt x="6043930" y="697230"/>
                  </a:lnTo>
                  <a:lnTo>
                    <a:pt x="6347460" y="424180"/>
                  </a:lnTo>
                  <a:lnTo>
                    <a:pt x="6347460" y="585470"/>
                  </a:lnTo>
                  <a:lnTo>
                    <a:pt x="6043930" y="838200"/>
                  </a:lnTo>
                  <a:close/>
                  <a:moveTo>
                    <a:pt x="6043930" y="662940"/>
                  </a:moveTo>
                  <a:lnTo>
                    <a:pt x="6043930" y="509270"/>
                  </a:lnTo>
                  <a:lnTo>
                    <a:pt x="6347460" y="217170"/>
                  </a:lnTo>
                  <a:lnTo>
                    <a:pt x="6347460" y="388620"/>
                  </a:lnTo>
                  <a:lnTo>
                    <a:pt x="6043930" y="662940"/>
                  </a:lnTo>
                  <a:close/>
                  <a:moveTo>
                    <a:pt x="6021070" y="331470"/>
                  </a:moveTo>
                  <a:lnTo>
                    <a:pt x="5838191" y="331470"/>
                  </a:lnTo>
                  <a:lnTo>
                    <a:pt x="6109970" y="29210"/>
                  </a:lnTo>
                  <a:lnTo>
                    <a:pt x="6311900" y="29210"/>
                  </a:lnTo>
                  <a:lnTo>
                    <a:pt x="6021070" y="331470"/>
                  </a:lnTo>
                  <a:close/>
                </a:path>
              </a:pathLst>
            </a:custGeom>
            <a:solidFill>
              <a:srgbClr val="D3B77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Provinces: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Quebec: Capital: Quebec City &amp; Largest City: Montreal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     (Quebec is a large, predominantly French-  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speaking province in eastern Canada)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Saskatchewan: Capital: Regina &amp; Largest City: Saskatoon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9261" y="3811303"/>
            <a:ext cx="5410039" cy="4571483"/>
          </a:xfrm>
          <a:custGeom>
            <a:avLst/>
            <a:gdLst/>
            <a:ahLst/>
            <a:cxnLst/>
            <a:rect r="r" b="b" t="t" l="l"/>
            <a:pathLst>
              <a:path h="4571483" w="5410039">
                <a:moveTo>
                  <a:pt x="0" y="0"/>
                </a:moveTo>
                <a:lnTo>
                  <a:pt x="5410039" y="0"/>
                </a:lnTo>
                <a:lnTo>
                  <a:pt x="5410039" y="4571483"/>
                </a:lnTo>
                <a:lnTo>
                  <a:pt x="0" y="457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Territories: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Yukon: Capital: Whitehorse &amp; Largest City: Whitehorse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Northwest Territories: Capital: Yellowknife &amp; Largest City: Yellowknife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Nunavut: Capital: Iqaluit &amp; Largest City: Iqaluit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9261" y="3811303"/>
            <a:ext cx="5410039" cy="4571483"/>
          </a:xfrm>
          <a:custGeom>
            <a:avLst/>
            <a:gdLst/>
            <a:ahLst/>
            <a:cxnLst/>
            <a:rect r="r" b="b" t="t" l="l"/>
            <a:pathLst>
              <a:path h="4571483" w="5410039">
                <a:moveTo>
                  <a:pt x="0" y="0"/>
                </a:moveTo>
                <a:lnTo>
                  <a:pt x="5410039" y="0"/>
                </a:lnTo>
                <a:lnTo>
                  <a:pt x="5410039" y="4571483"/>
                </a:lnTo>
                <a:lnTo>
                  <a:pt x="0" y="457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Economic Status: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Currency: Canadian Dollars (CAD) / 1USD = 1.37375 CAD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One of the world’s most developed countries with a high standard of living and a strong, diverse economy.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GDP (Gross Domestic Product): $2.3 Trillion USD, the ninth largest economy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4500" y="40396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Economic Status: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Per Capita Income: Approximately $55,890 USD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Major Economic Sectors: Services (~70% of GDP), Industry (~ 28% of GDP), Agriculture (~ 2% of GDP)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Trade: Highly trade-dependent, especially with the United States of America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4500" y="40396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Global Knowledge Index: 2024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GKI 2024: 12/141 and 64.5/100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Pre University Education: 1/141 and 90.2/100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Higher Education: 21/141 and 58.2/100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Research, Development and Innovation: 23/141 and 44.7/100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Economy: 8/141 and 70.5/100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44500" y="403964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Canada is known to have one of the best education systems in the world.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Canada’s provincial and territorial governments are responsible for education.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They follow government standards to ensure high quality public education.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5768916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Education System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National Qualification Framework (NQF)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 centralized national qualifications framework (CQF)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Each province/territory manages its own education system through a National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Example: Education System of Alberta, Education System of British Columia, etc.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54884" y="1050863"/>
            <a:ext cx="7178233" cy="8207437"/>
          </a:xfrm>
          <a:custGeom>
            <a:avLst/>
            <a:gdLst/>
            <a:ahLst/>
            <a:cxnLst/>
            <a:rect r="r" b="b" t="t" l="l"/>
            <a:pathLst>
              <a:path h="8207437" w="7178233">
                <a:moveTo>
                  <a:pt x="0" y="0"/>
                </a:moveTo>
                <a:lnTo>
                  <a:pt x="7178232" y="0"/>
                </a:lnTo>
                <a:lnTo>
                  <a:pt x="7178232" y="8207437"/>
                </a:lnTo>
                <a:lnTo>
                  <a:pt x="0" y="8207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76" t="-12896" r="-4586" b="-101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974220"/>
            <a:ext cx="3543300" cy="2360724"/>
          </a:xfrm>
          <a:custGeom>
            <a:avLst/>
            <a:gdLst/>
            <a:ahLst/>
            <a:cxnLst/>
            <a:rect r="r" b="b" t="t" l="l"/>
            <a:pathLst>
              <a:path h="2360724" w="3543300">
                <a:moveTo>
                  <a:pt x="0" y="0"/>
                </a:moveTo>
                <a:lnTo>
                  <a:pt x="3543300" y="0"/>
                </a:lnTo>
                <a:lnTo>
                  <a:pt x="3543300" y="2360723"/>
                </a:lnTo>
                <a:lnTo>
                  <a:pt x="0" y="2360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16000" y="4427325"/>
            <a:ext cx="2810653" cy="1454513"/>
          </a:xfrm>
          <a:custGeom>
            <a:avLst/>
            <a:gdLst/>
            <a:ahLst/>
            <a:cxnLst/>
            <a:rect r="r" b="b" t="t" l="l"/>
            <a:pathLst>
              <a:path h="1454513" w="2810653">
                <a:moveTo>
                  <a:pt x="0" y="0"/>
                </a:moveTo>
                <a:lnTo>
                  <a:pt x="2810653" y="0"/>
                </a:lnTo>
                <a:lnTo>
                  <a:pt x="2810653" y="1454513"/>
                </a:lnTo>
                <a:lnTo>
                  <a:pt x="0" y="1454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Type of Academic Institutions in Canada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Universities: Offer undergraduate and graduate degrees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Colleges: Focus on diplomas, certificates, and applied degrees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Polytechnics and Institutes: Practical and technical training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Type of Courses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Diploma and Certificate programs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Undergraduate degrees (Bachelor's)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Graduate degrees (Master’s and PhD)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Professional programs (Law, Medicine, etc.)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Language programs (English or French)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675" y="3581821"/>
            <a:ext cx="10150226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History: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 the 1500s an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 1600s, the French started colonies. Later, the British took over in the 1700s. In 1867, Canada became its own country, and in 1982, it became fully independent.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4446" y="4267830"/>
            <a:ext cx="5814854" cy="2892890"/>
          </a:xfrm>
          <a:custGeom>
            <a:avLst/>
            <a:gdLst/>
            <a:ahLst/>
            <a:cxnLst/>
            <a:rect r="r" b="b" t="t" l="l"/>
            <a:pathLst>
              <a:path h="2892890" w="5814854">
                <a:moveTo>
                  <a:pt x="0" y="0"/>
                </a:moveTo>
                <a:lnTo>
                  <a:pt x="5814854" y="0"/>
                </a:lnTo>
                <a:lnTo>
                  <a:pt x="5814854" y="2892890"/>
                </a:lnTo>
                <a:lnTo>
                  <a:pt x="0" y="289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592762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Background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Top 5 Universities in Canada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of Toronto / Top 25 in the world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McGill 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/ Top 29 in the world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of British Columbia (UBC) / Top 38 in the world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of Alberta / Top 96 in the world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of Waterloo / Top 115 in the world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Top 10 Courses in Canada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Computer Science / Aviation and Aerospace Studies / Business Adm. &amp; Mgmt. / Engineering / Nursing and Health Sciences / Hospitality &amp; Tourism / Media and Communication Studies / Environmental Science / Law and Public Policy / Education and Teaching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Fee Structure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Undergraduate Tuition: CAD 15,000 – CAD 30,000 per year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Graduate Tuition: CAD 18,000 – CAD 35,000 per year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Living Expenses: Around CAD 20,635 per year (may vary by province and lifestyle)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Scholarships in Canada for Intl. Students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Merit-based scholarships from Uni.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Government scholarships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Research scholarships (especially for Master’s and PhD) </a:t>
            </a:r>
          </a:p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Some common scholarships: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a) Vanier Canada Graduate Scholarships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b) Trudeau Foundation Scholarships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i="true" b="true">
                <a:solidFill>
                  <a:srgbClr val="563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Institutional Accreditation (Recognition):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Public institutions are automatically accredited by provincial legislation</a:t>
            </a:r>
          </a:p>
          <a:p>
            <a:pPr algn="l">
              <a:lnSpc>
                <a:spcPts val="5376"/>
              </a:lnSpc>
            </a:pPr>
            <a:r>
              <a:rPr lang="en-US" sz="3840" i="true" b="true">
                <a:solidFill>
                  <a:srgbClr val="563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Program Accreditation: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Engineering: Engineers Canada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Nursing: Canadian Association of Schools of Nursing (CASN)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50226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Accreditation System in Canada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Bacheor’s Degree (Federal)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12 yea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ed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uc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ation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Minimum 60–70% or equivalent GPA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Proof of English: IELTS 6.0–6.5 Academic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Tuition Fees: CAD 15,000 – CAD 30,000/year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Living Expenses: CAD 20,635/year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781232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Academic Requirements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Master’s Degree (Federal)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4-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yea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 Bachelor'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 degree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(3-year degrees may be accepted in some cases)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Minimum GPA: 3.0/4.0 or 65–70%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English: IELTS 6.5–7.0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Research proposal (for research-based programs)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Master’s Degree (Federal)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GRE (for STEM/research programs) or GMAT (for MBA/management)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Work experience (especially for MBA/MPA)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Tuition: CAD 18,000 – 35,000/year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Living Expenses: CAD 20,635/year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78624" y="4039644"/>
            <a:ext cx="4280676" cy="4114800"/>
          </a:xfrm>
          <a:custGeom>
            <a:avLst/>
            <a:gdLst/>
            <a:ahLst/>
            <a:cxnLst/>
            <a:rect r="r" b="b" t="t" l="l"/>
            <a:pathLst>
              <a:path h="4114800" w="4280676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What is an Offer Letter?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 offer letter is an official document from a university or college confirming that you have been accepted.</a:t>
            </a:r>
          </a:p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Common Required Documents for Offer Letter: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Completed Application Form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Valid Passport (for international students)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Academic Transcripts and Certificates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Statement of Purpose (SOP)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337555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Required Documents to Get an offer  letter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1646949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Common Required Documents (contd)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Letters of Recommendation (LORs)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English Language Proficiency Scores (IELTS, TOEFL, etc.)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Curriculum Vitae (CV) or Resume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Application Fee Receipt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675" y="3581821"/>
            <a:ext cx="10150226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Politics: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 the 1500s an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 1600s, the French started colonies. Later, the British took over in the 1700s. In 1867, Canada became its own country, and in 1982, it became fully independent.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44918" y="3389475"/>
            <a:ext cx="5414382" cy="4649601"/>
          </a:xfrm>
          <a:custGeom>
            <a:avLst/>
            <a:gdLst/>
            <a:ahLst/>
            <a:cxnLst/>
            <a:rect r="r" b="b" t="t" l="l"/>
            <a:pathLst>
              <a:path h="4649601" w="5414382">
                <a:moveTo>
                  <a:pt x="0" y="0"/>
                </a:moveTo>
                <a:lnTo>
                  <a:pt x="5414382" y="0"/>
                </a:lnTo>
                <a:lnTo>
                  <a:pt x="5414382" y="4649600"/>
                </a:lnTo>
                <a:lnTo>
                  <a:pt x="0" y="464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302728"/>
            <a:ext cx="11646949" cy="343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Statement of Purpose (SOP)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troduce yourself and your academic background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hy are you applying for this program?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Career goals and plans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Why this university?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302728"/>
            <a:ext cx="11646949" cy="343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Letter of Recommendation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2-3 let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ters from professors or employers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On official letterhead, signed and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dated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Must highlight your strengths, qualifications, and character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640866"/>
            <a:ext cx="11646949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English Language Proficiency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IELTS, TOEFL, PTE scores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University-specific minimum scores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Waiver if previously studied in English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640866"/>
            <a:ext cx="11646949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Submitting Documents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Through university portals or application systems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Sc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 in high quality (PDF preferred)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Ensure clarity and legibility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Summary Checklist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Application Form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Academic Transcripts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SOP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LORs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anguage Proficiency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Resume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Optional Documents (as needed)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35406" y="4039644"/>
            <a:ext cx="3723894" cy="4114800"/>
          </a:xfrm>
          <a:custGeom>
            <a:avLst/>
            <a:gdLst/>
            <a:ahLst/>
            <a:cxnLst/>
            <a:rect r="r" b="b" t="t" l="l"/>
            <a:pathLst>
              <a:path h="4114800" w="3723894">
                <a:moveTo>
                  <a:pt x="0" y="0"/>
                </a:moveTo>
                <a:lnTo>
                  <a:pt x="3723894" y="0"/>
                </a:lnTo>
                <a:lnTo>
                  <a:pt x="3723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1241" y="3626453"/>
            <a:ext cx="11646949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Governed by the Immigration and Refugee Protection Act (IRPA)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Allows foreign nations to enter Canada in various pathways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Designed to balance economic needs, social needs, humanitarian commitments and national security of the country and its people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16000" y="4039644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49454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Immigration Rules and Regulations of Canada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3691318"/>
            <a:ext cx="11336077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Strict Po</a:t>
            </a: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licy on Student Visa Regulations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 2025, annual cap is 4,37,000 which was 4,85,000 in 2024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Students should hold a valid study permit from Designated Learning Institution (DLI)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Students should leave Canada after their course completion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81838" y="4104509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1675" y="1943917"/>
            <a:ext cx="210796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3353180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Six New Ru</a:t>
            </a: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les for International Students from 2024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Updated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Post Graduate Work Permit (PGWP) Criteria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Increased Off - Camp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us Work Hours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End of Flagpoiling for Post Graduate Work Permit (PGWP) Applications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Termination of the Student Direct Stream (SDS)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81838" y="4104509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31675" y="1943917"/>
            <a:ext cx="210796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3691318"/>
            <a:ext cx="11993086" cy="140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New Restrictions on Spousal Open Wor Permits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New Study Permit Application Rules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10796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81838" y="4104509"/>
            <a:ext cx="4177462" cy="4114800"/>
          </a:xfrm>
          <a:custGeom>
            <a:avLst/>
            <a:gdLst/>
            <a:ahLst/>
            <a:cxnLst/>
            <a:rect r="r" b="b" t="t" l="l"/>
            <a:pathLst>
              <a:path h="4114800" w="4177462">
                <a:moveTo>
                  <a:pt x="0" y="0"/>
                </a:moveTo>
                <a:lnTo>
                  <a:pt x="4177462" y="0"/>
                </a:lnTo>
                <a:lnTo>
                  <a:pt x="41774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62472" y="4208499"/>
            <a:ext cx="3696828" cy="3777091"/>
          </a:xfrm>
          <a:custGeom>
            <a:avLst/>
            <a:gdLst/>
            <a:ahLst/>
            <a:cxnLst/>
            <a:rect r="r" b="b" t="t" l="l"/>
            <a:pathLst>
              <a:path h="3777091" w="3696828">
                <a:moveTo>
                  <a:pt x="0" y="0"/>
                </a:moveTo>
                <a:lnTo>
                  <a:pt x="3696828" y="0"/>
                </a:lnTo>
                <a:lnTo>
                  <a:pt x="3696828" y="3777091"/>
                </a:lnTo>
                <a:lnTo>
                  <a:pt x="0" y="3777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Proof of Payment - Study Permit Fee (150 CAD), Biometric Fee (85 CAD) and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University or College Tuition and Fees Receipt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Photocopy of valid passport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Two rececent photos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Letter of Acceptance (LOA)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Provincial Attestation Letter (PAL) or Territorial Attestation Letter (TAL)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49454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Required Documents for Visa Application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675" y="3581821"/>
            <a:ext cx="1015022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Geography: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Continent: North America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Size: Second-largest country in the world by land area after Russia Area: 9,98,4,670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     (approx. 9.98 million km²)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Neighbor: Mexico and the United States of America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002460" y="3429227"/>
            <a:ext cx="5256840" cy="5246370"/>
            <a:chOff x="0" y="0"/>
            <a:chExt cx="6376670" cy="6363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09600" y="609600"/>
              <a:ext cx="5156200" cy="5143500"/>
            </a:xfrm>
            <a:custGeom>
              <a:avLst/>
              <a:gdLst/>
              <a:ahLst/>
              <a:cxnLst/>
              <a:rect r="r" b="b" t="t" l="l"/>
              <a:pathLst>
                <a:path h="5143500" w="5156200">
                  <a:moveTo>
                    <a:pt x="0" y="0"/>
                  </a:moveTo>
                  <a:lnTo>
                    <a:pt x="0" y="5143500"/>
                  </a:lnTo>
                  <a:lnTo>
                    <a:pt x="5156200" y="5143500"/>
                  </a:lnTo>
                  <a:lnTo>
                    <a:pt x="515620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 l="0" t="-186" r="0" b="-18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76670" cy="6363970"/>
            </a:xfrm>
            <a:custGeom>
              <a:avLst/>
              <a:gdLst/>
              <a:ahLst/>
              <a:cxnLst/>
              <a:rect r="r" b="b" t="t" l="l"/>
              <a:pathLst>
                <a:path h="6363970" w="6376670">
                  <a:moveTo>
                    <a:pt x="0" y="0"/>
                  </a:moveTo>
                  <a:lnTo>
                    <a:pt x="0" y="6363970"/>
                  </a:lnTo>
                  <a:lnTo>
                    <a:pt x="6376670" y="6363970"/>
                  </a:lnTo>
                  <a:lnTo>
                    <a:pt x="6376670" y="0"/>
                  </a:lnTo>
                  <a:lnTo>
                    <a:pt x="0" y="0"/>
                  </a:lnTo>
                  <a:close/>
                  <a:moveTo>
                    <a:pt x="6347460" y="29210"/>
                  </a:moveTo>
                  <a:lnTo>
                    <a:pt x="6347460" y="182880"/>
                  </a:lnTo>
                  <a:lnTo>
                    <a:pt x="6043930" y="474980"/>
                  </a:lnTo>
                  <a:lnTo>
                    <a:pt x="6043930" y="342900"/>
                  </a:lnTo>
                  <a:lnTo>
                    <a:pt x="6045200" y="342900"/>
                  </a:lnTo>
                  <a:lnTo>
                    <a:pt x="6347460" y="29210"/>
                  </a:lnTo>
                  <a:close/>
                  <a:moveTo>
                    <a:pt x="6018530" y="356870"/>
                  </a:moveTo>
                  <a:lnTo>
                    <a:pt x="6018530" y="6007100"/>
                  </a:lnTo>
                  <a:lnTo>
                    <a:pt x="358140" y="6007100"/>
                  </a:lnTo>
                  <a:lnTo>
                    <a:pt x="358140" y="356870"/>
                  </a:lnTo>
                  <a:lnTo>
                    <a:pt x="6018530" y="356870"/>
                  </a:lnTo>
                  <a:close/>
                  <a:moveTo>
                    <a:pt x="5657850" y="331470"/>
                  </a:moveTo>
                  <a:lnTo>
                    <a:pt x="5911850" y="29210"/>
                  </a:lnTo>
                  <a:lnTo>
                    <a:pt x="6076950" y="29210"/>
                  </a:lnTo>
                  <a:lnTo>
                    <a:pt x="5803900" y="331470"/>
                  </a:lnTo>
                  <a:lnTo>
                    <a:pt x="5657850" y="331470"/>
                  </a:lnTo>
                  <a:close/>
                  <a:moveTo>
                    <a:pt x="5624830" y="331470"/>
                  </a:moveTo>
                  <a:lnTo>
                    <a:pt x="5487670" y="331470"/>
                  </a:lnTo>
                  <a:lnTo>
                    <a:pt x="5722620" y="29210"/>
                  </a:lnTo>
                  <a:lnTo>
                    <a:pt x="5877560" y="29210"/>
                  </a:lnTo>
                  <a:lnTo>
                    <a:pt x="5624830" y="331470"/>
                  </a:lnTo>
                  <a:close/>
                  <a:moveTo>
                    <a:pt x="5454650" y="331470"/>
                  </a:moveTo>
                  <a:lnTo>
                    <a:pt x="5326380" y="331470"/>
                  </a:lnTo>
                  <a:lnTo>
                    <a:pt x="5546090" y="29210"/>
                  </a:lnTo>
                  <a:lnTo>
                    <a:pt x="5690870" y="29210"/>
                  </a:lnTo>
                  <a:lnTo>
                    <a:pt x="5454650" y="331470"/>
                  </a:lnTo>
                  <a:close/>
                  <a:moveTo>
                    <a:pt x="5294630" y="331470"/>
                  </a:moveTo>
                  <a:lnTo>
                    <a:pt x="5173980" y="331470"/>
                  </a:lnTo>
                  <a:lnTo>
                    <a:pt x="5377180" y="29210"/>
                  </a:lnTo>
                  <a:lnTo>
                    <a:pt x="5514340" y="29210"/>
                  </a:lnTo>
                  <a:lnTo>
                    <a:pt x="5294630" y="331470"/>
                  </a:lnTo>
                  <a:close/>
                  <a:moveTo>
                    <a:pt x="5142230" y="331470"/>
                  </a:moveTo>
                  <a:lnTo>
                    <a:pt x="5026660" y="331470"/>
                  </a:lnTo>
                  <a:lnTo>
                    <a:pt x="5214620" y="29210"/>
                  </a:lnTo>
                  <a:lnTo>
                    <a:pt x="5345430" y="29210"/>
                  </a:lnTo>
                  <a:lnTo>
                    <a:pt x="5142230" y="331470"/>
                  </a:lnTo>
                  <a:close/>
                  <a:moveTo>
                    <a:pt x="4997450" y="331470"/>
                  </a:moveTo>
                  <a:lnTo>
                    <a:pt x="4886960" y="331470"/>
                  </a:lnTo>
                  <a:lnTo>
                    <a:pt x="5060950" y="29210"/>
                  </a:lnTo>
                  <a:lnTo>
                    <a:pt x="5185410" y="29210"/>
                  </a:lnTo>
                  <a:lnTo>
                    <a:pt x="4997450" y="331470"/>
                  </a:lnTo>
                  <a:close/>
                  <a:moveTo>
                    <a:pt x="4856480" y="331470"/>
                  </a:moveTo>
                  <a:lnTo>
                    <a:pt x="4752340" y="331470"/>
                  </a:lnTo>
                  <a:lnTo>
                    <a:pt x="4912360" y="29210"/>
                  </a:lnTo>
                  <a:lnTo>
                    <a:pt x="5030470" y="29210"/>
                  </a:lnTo>
                  <a:lnTo>
                    <a:pt x="4856480" y="331470"/>
                  </a:lnTo>
                  <a:close/>
                  <a:moveTo>
                    <a:pt x="4723130" y="331470"/>
                  </a:moveTo>
                  <a:lnTo>
                    <a:pt x="4622800" y="331470"/>
                  </a:lnTo>
                  <a:lnTo>
                    <a:pt x="4770120" y="29210"/>
                  </a:lnTo>
                  <a:lnTo>
                    <a:pt x="4883150" y="29210"/>
                  </a:lnTo>
                  <a:lnTo>
                    <a:pt x="4723130" y="331470"/>
                  </a:lnTo>
                  <a:close/>
                  <a:moveTo>
                    <a:pt x="4593590" y="331470"/>
                  </a:moveTo>
                  <a:lnTo>
                    <a:pt x="4497070" y="331470"/>
                  </a:lnTo>
                  <a:lnTo>
                    <a:pt x="4631690" y="29210"/>
                  </a:lnTo>
                  <a:lnTo>
                    <a:pt x="4740910" y="29210"/>
                  </a:lnTo>
                  <a:lnTo>
                    <a:pt x="4593590" y="331470"/>
                  </a:lnTo>
                  <a:close/>
                  <a:moveTo>
                    <a:pt x="4469130" y="331470"/>
                  </a:moveTo>
                  <a:lnTo>
                    <a:pt x="4376420" y="331470"/>
                  </a:lnTo>
                  <a:lnTo>
                    <a:pt x="4498340" y="29210"/>
                  </a:lnTo>
                  <a:lnTo>
                    <a:pt x="4603750" y="29210"/>
                  </a:lnTo>
                  <a:lnTo>
                    <a:pt x="4469130" y="331470"/>
                  </a:lnTo>
                  <a:close/>
                  <a:moveTo>
                    <a:pt x="4349750" y="331470"/>
                  </a:moveTo>
                  <a:lnTo>
                    <a:pt x="4259580" y="331470"/>
                  </a:lnTo>
                  <a:lnTo>
                    <a:pt x="4368800" y="29210"/>
                  </a:lnTo>
                  <a:lnTo>
                    <a:pt x="4471670" y="29210"/>
                  </a:lnTo>
                  <a:lnTo>
                    <a:pt x="4349750" y="331470"/>
                  </a:lnTo>
                  <a:close/>
                  <a:moveTo>
                    <a:pt x="4231640" y="331470"/>
                  </a:moveTo>
                  <a:lnTo>
                    <a:pt x="4144010" y="331470"/>
                  </a:lnTo>
                  <a:lnTo>
                    <a:pt x="4241800" y="29210"/>
                  </a:lnTo>
                  <a:lnTo>
                    <a:pt x="4340860" y="29210"/>
                  </a:lnTo>
                  <a:lnTo>
                    <a:pt x="4231640" y="331470"/>
                  </a:lnTo>
                  <a:close/>
                  <a:moveTo>
                    <a:pt x="4117340" y="331470"/>
                  </a:moveTo>
                  <a:lnTo>
                    <a:pt x="4032250" y="331470"/>
                  </a:lnTo>
                  <a:lnTo>
                    <a:pt x="4118610" y="29210"/>
                  </a:lnTo>
                  <a:lnTo>
                    <a:pt x="4215130" y="29210"/>
                  </a:lnTo>
                  <a:lnTo>
                    <a:pt x="4117340" y="331470"/>
                  </a:lnTo>
                  <a:close/>
                  <a:moveTo>
                    <a:pt x="4005580" y="331470"/>
                  </a:moveTo>
                  <a:lnTo>
                    <a:pt x="3921760" y="331470"/>
                  </a:lnTo>
                  <a:lnTo>
                    <a:pt x="3997960" y="29210"/>
                  </a:lnTo>
                  <a:lnTo>
                    <a:pt x="4093210" y="29210"/>
                  </a:lnTo>
                  <a:lnTo>
                    <a:pt x="4005580" y="331470"/>
                  </a:lnTo>
                  <a:close/>
                  <a:moveTo>
                    <a:pt x="3895090" y="331470"/>
                  </a:moveTo>
                  <a:lnTo>
                    <a:pt x="3812540" y="331470"/>
                  </a:lnTo>
                  <a:lnTo>
                    <a:pt x="3877310" y="29210"/>
                  </a:lnTo>
                  <a:lnTo>
                    <a:pt x="3970020" y="29210"/>
                  </a:lnTo>
                  <a:lnTo>
                    <a:pt x="3895090" y="331470"/>
                  </a:lnTo>
                  <a:close/>
                  <a:moveTo>
                    <a:pt x="3787140" y="331470"/>
                  </a:moveTo>
                  <a:lnTo>
                    <a:pt x="3707130" y="331470"/>
                  </a:lnTo>
                  <a:lnTo>
                    <a:pt x="3760470" y="29210"/>
                  </a:lnTo>
                  <a:lnTo>
                    <a:pt x="3851911" y="29210"/>
                  </a:lnTo>
                  <a:lnTo>
                    <a:pt x="3787141" y="331470"/>
                  </a:lnTo>
                  <a:close/>
                  <a:moveTo>
                    <a:pt x="3681730" y="331470"/>
                  </a:moveTo>
                  <a:lnTo>
                    <a:pt x="3601720" y="331470"/>
                  </a:lnTo>
                  <a:lnTo>
                    <a:pt x="3644900" y="29210"/>
                  </a:lnTo>
                  <a:lnTo>
                    <a:pt x="3735070" y="29210"/>
                  </a:lnTo>
                  <a:lnTo>
                    <a:pt x="3681730" y="331470"/>
                  </a:lnTo>
                  <a:close/>
                  <a:moveTo>
                    <a:pt x="3575050" y="331470"/>
                  </a:moveTo>
                  <a:lnTo>
                    <a:pt x="3497580" y="331470"/>
                  </a:lnTo>
                  <a:lnTo>
                    <a:pt x="3529330" y="29210"/>
                  </a:lnTo>
                  <a:lnTo>
                    <a:pt x="3619500" y="29210"/>
                  </a:lnTo>
                  <a:lnTo>
                    <a:pt x="3575050" y="331470"/>
                  </a:lnTo>
                  <a:close/>
                  <a:moveTo>
                    <a:pt x="3472180" y="331470"/>
                  </a:moveTo>
                  <a:lnTo>
                    <a:pt x="3394710" y="331470"/>
                  </a:lnTo>
                  <a:lnTo>
                    <a:pt x="3415030" y="29210"/>
                  </a:lnTo>
                  <a:lnTo>
                    <a:pt x="3503930" y="29210"/>
                  </a:lnTo>
                  <a:lnTo>
                    <a:pt x="3472180" y="331470"/>
                  </a:lnTo>
                  <a:close/>
                  <a:moveTo>
                    <a:pt x="3369310" y="331470"/>
                  </a:moveTo>
                  <a:lnTo>
                    <a:pt x="3291840" y="331470"/>
                  </a:lnTo>
                  <a:lnTo>
                    <a:pt x="3302000" y="29210"/>
                  </a:lnTo>
                  <a:lnTo>
                    <a:pt x="3390900" y="29210"/>
                  </a:lnTo>
                  <a:lnTo>
                    <a:pt x="3369310" y="331470"/>
                  </a:lnTo>
                  <a:close/>
                  <a:moveTo>
                    <a:pt x="3265170" y="331470"/>
                  </a:moveTo>
                  <a:lnTo>
                    <a:pt x="3187700" y="331470"/>
                  </a:lnTo>
                  <a:lnTo>
                    <a:pt x="3187700" y="29210"/>
                  </a:lnTo>
                  <a:lnTo>
                    <a:pt x="3276600" y="29210"/>
                  </a:lnTo>
                  <a:lnTo>
                    <a:pt x="3265170" y="331470"/>
                  </a:lnTo>
                  <a:close/>
                  <a:moveTo>
                    <a:pt x="3162300" y="331470"/>
                  </a:moveTo>
                  <a:lnTo>
                    <a:pt x="3086100" y="331470"/>
                  </a:lnTo>
                  <a:lnTo>
                    <a:pt x="3075940" y="29210"/>
                  </a:lnTo>
                  <a:lnTo>
                    <a:pt x="3163570" y="29210"/>
                  </a:lnTo>
                  <a:lnTo>
                    <a:pt x="3163570" y="331470"/>
                  </a:lnTo>
                  <a:close/>
                  <a:moveTo>
                    <a:pt x="3060700" y="331470"/>
                  </a:moveTo>
                  <a:lnTo>
                    <a:pt x="2983230" y="331470"/>
                  </a:lnTo>
                  <a:lnTo>
                    <a:pt x="2962910" y="29210"/>
                  </a:lnTo>
                  <a:lnTo>
                    <a:pt x="3051810" y="29210"/>
                  </a:lnTo>
                  <a:lnTo>
                    <a:pt x="3060700" y="331470"/>
                  </a:lnTo>
                  <a:close/>
                  <a:moveTo>
                    <a:pt x="2956560" y="331470"/>
                  </a:moveTo>
                  <a:lnTo>
                    <a:pt x="2879090" y="331470"/>
                  </a:lnTo>
                  <a:lnTo>
                    <a:pt x="2847340" y="29210"/>
                  </a:lnTo>
                  <a:lnTo>
                    <a:pt x="2936240" y="29210"/>
                  </a:lnTo>
                  <a:lnTo>
                    <a:pt x="2956560" y="331470"/>
                  </a:lnTo>
                  <a:close/>
                  <a:moveTo>
                    <a:pt x="2853690" y="331470"/>
                  </a:moveTo>
                  <a:lnTo>
                    <a:pt x="2776220" y="331470"/>
                  </a:lnTo>
                  <a:lnTo>
                    <a:pt x="2733040" y="29210"/>
                  </a:lnTo>
                  <a:lnTo>
                    <a:pt x="2823210" y="29210"/>
                  </a:lnTo>
                  <a:lnTo>
                    <a:pt x="2853690" y="331470"/>
                  </a:lnTo>
                  <a:close/>
                  <a:moveTo>
                    <a:pt x="2749550" y="331470"/>
                  </a:moveTo>
                  <a:lnTo>
                    <a:pt x="2670810" y="331470"/>
                  </a:lnTo>
                  <a:lnTo>
                    <a:pt x="2616200" y="29210"/>
                  </a:lnTo>
                  <a:lnTo>
                    <a:pt x="2707640" y="29210"/>
                  </a:lnTo>
                  <a:lnTo>
                    <a:pt x="2749550" y="331470"/>
                  </a:lnTo>
                  <a:close/>
                  <a:moveTo>
                    <a:pt x="2644140" y="331470"/>
                  </a:moveTo>
                  <a:lnTo>
                    <a:pt x="2564130" y="331470"/>
                  </a:lnTo>
                  <a:lnTo>
                    <a:pt x="2500630" y="29210"/>
                  </a:lnTo>
                  <a:lnTo>
                    <a:pt x="2592070" y="29210"/>
                  </a:lnTo>
                  <a:lnTo>
                    <a:pt x="2644140" y="331470"/>
                  </a:lnTo>
                  <a:close/>
                  <a:moveTo>
                    <a:pt x="2537460" y="331470"/>
                  </a:moveTo>
                  <a:lnTo>
                    <a:pt x="2456180" y="331470"/>
                  </a:lnTo>
                  <a:lnTo>
                    <a:pt x="2379980" y="29210"/>
                  </a:lnTo>
                  <a:lnTo>
                    <a:pt x="2472690" y="29210"/>
                  </a:lnTo>
                  <a:lnTo>
                    <a:pt x="2537460" y="331470"/>
                  </a:lnTo>
                  <a:close/>
                  <a:moveTo>
                    <a:pt x="2429510" y="331470"/>
                  </a:moveTo>
                  <a:lnTo>
                    <a:pt x="2346960" y="331470"/>
                  </a:lnTo>
                  <a:lnTo>
                    <a:pt x="2260600" y="29210"/>
                  </a:lnTo>
                  <a:lnTo>
                    <a:pt x="2355850" y="29210"/>
                  </a:lnTo>
                  <a:lnTo>
                    <a:pt x="2429510" y="331470"/>
                  </a:lnTo>
                  <a:close/>
                  <a:moveTo>
                    <a:pt x="2319020" y="331470"/>
                  </a:moveTo>
                  <a:lnTo>
                    <a:pt x="2233930" y="331470"/>
                  </a:lnTo>
                  <a:lnTo>
                    <a:pt x="2136140" y="29210"/>
                  </a:lnTo>
                  <a:lnTo>
                    <a:pt x="2232660" y="29210"/>
                  </a:lnTo>
                  <a:lnTo>
                    <a:pt x="2319020" y="331470"/>
                  </a:lnTo>
                  <a:close/>
                  <a:moveTo>
                    <a:pt x="2207260" y="331470"/>
                  </a:moveTo>
                  <a:lnTo>
                    <a:pt x="2119630" y="331470"/>
                  </a:lnTo>
                  <a:lnTo>
                    <a:pt x="2010410" y="29210"/>
                  </a:lnTo>
                  <a:lnTo>
                    <a:pt x="2110740" y="29210"/>
                  </a:lnTo>
                  <a:lnTo>
                    <a:pt x="2207260" y="331470"/>
                  </a:lnTo>
                  <a:close/>
                  <a:moveTo>
                    <a:pt x="2092960" y="331470"/>
                  </a:moveTo>
                  <a:lnTo>
                    <a:pt x="2002790" y="331470"/>
                  </a:lnTo>
                  <a:lnTo>
                    <a:pt x="1879600" y="29210"/>
                  </a:lnTo>
                  <a:lnTo>
                    <a:pt x="1982470" y="29210"/>
                  </a:lnTo>
                  <a:lnTo>
                    <a:pt x="2092960" y="331470"/>
                  </a:lnTo>
                  <a:close/>
                  <a:moveTo>
                    <a:pt x="1974850" y="331470"/>
                  </a:moveTo>
                  <a:lnTo>
                    <a:pt x="1880870" y="331470"/>
                  </a:lnTo>
                  <a:lnTo>
                    <a:pt x="1747520" y="29210"/>
                  </a:lnTo>
                  <a:lnTo>
                    <a:pt x="1854200" y="29210"/>
                  </a:lnTo>
                  <a:lnTo>
                    <a:pt x="1974850" y="331470"/>
                  </a:lnTo>
                  <a:close/>
                  <a:moveTo>
                    <a:pt x="1852930" y="331470"/>
                  </a:moveTo>
                  <a:lnTo>
                    <a:pt x="1757680" y="331470"/>
                  </a:lnTo>
                  <a:lnTo>
                    <a:pt x="1609090" y="29210"/>
                  </a:lnTo>
                  <a:lnTo>
                    <a:pt x="1718310" y="29210"/>
                  </a:lnTo>
                  <a:lnTo>
                    <a:pt x="1852930" y="331470"/>
                  </a:lnTo>
                  <a:close/>
                  <a:moveTo>
                    <a:pt x="1728470" y="331470"/>
                  </a:moveTo>
                  <a:lnTo>
                    <a:pt x="1628140" y="331470"/>
                  </a:lnTo>
                  <a:lnTo>
                    <a:pt x="1466850" y="29210"/>
                  </a:lnTo>
                  <a:lnTo>
                    <a:pt x="1581150" y="29210"/>
                  </a:lnTo>
                  <a:lnTo>
                    <a:pt x="1728470" y="331470"/>
                  </a:lnTo>
                  <a:close/>
                  <a:moveTo>
                    <a:pt x="1598930" y="331470"/>
                  </a:moveTo>
                  <a:lnTo>
                    <a:pt x="1493520" y="331470"/>
                  </a:lnTo>
                  <a:lnTo>
                    <a:pt x="1319530" y="29210"/>
                  </a:lnTo>
                  <a:lnTo>
                    <a:pt x="1437640" y="29210"/>
                  </a:lnTo>
                  <a:lnTo>
                    <a:pt x="1598930" y="331470"/>
                  </a:lnTo>
                  <a:close/>
                  <a:moveTo>
                    <a:pt x="1464310" y="331470"/>
                  </a:moveTo>
                  <a:lnTo>
                    <a:pt x="1355090" y="331470"/>
                  </a:lnTo>
                  <a:lnTo>
                    <a:pt x="1165860" y="29210"/>
                  </a:lnTo>
                  <a:lnTo>
                    <a:pt x="1289050" y="29210"/>
                  </a:lnTo>
                  <a:lnTo>
                    <a:pt x="1464310" y="331470"/>
                  </a:lnTo>
                  <a:close/>
                  <a:moveTo>
                    <a:pt x="1324610" y="331470"/>
                  </a:moveTo>
                  <a:lnTo>
                    <a:pt x="1209040" y="331470"/>
                  </a:lnTo>
                  <a:lnTo>
                    <a:pt x="1005840" y="29210"/>
                  </a:lnTo>
                  <a:lnTo>
                    <a:pt x="1135380" y="29210"/>
                  </a:lnTo>
                  <a:lnTo>
                    <a:pt x="1324610" y="331470"/>
                  </a:lnTo>
                  <a:close/>
                  <a:moveTo>
                    <a:pt x="1178560" y="331470"/>
                  </a:moveTo>
                  <a:lnTo>
                    <a:pt x="1056640" y="331470"/>
                  </a:lnTo>
                  <a:lnTo>
                    <a:pt x="836930" y="29210"/>
                  </a:lnTo>
                  <a:lnTo>
                    <a:pt x="974090" y="29210"/>
                  </a:lnTo>
                  <a:lnTo>
                    <a:pt x="1178560" y="331470"/>
                  </a:lnTo>
                  <a:close/>
                  <a:moveTo>
                    <a:pt x="1024890" y="331470"/>
                  </a:moveTo>
                  <a:lnTo>
                    <a:pt x="896620" y="331470"/>
                  </a:lnTo>
                  <a:lnTo>
                    <a:pt x="660400" y="29210"/>
                  </a:lnTo>
                  <a:lnTo>
                    <a:pt x="805180" y="29210"/>
                  </a:lnTo>
                  <a:lnTo>
                    <a:pt x="1024890" y="331470"/>
                  </a:lnTo>
                  <a:close/>
                  <a:moveTo>
                    <a:pt x="863600" y="331470"/>
                  </a:moveTo>
                  <a:lnTo>
                    <a:pt x="726440" y="331470"/>
                  </a:lnTo>
                  <a:lnTo>
                    <a:pt x="472440" y="29210"/>
                  </a:lnTo>
                  <a:lnTo>
                    <a:pt x="626110" y="29210"/>
                  </a:lnTo>
                  <a:lnTo>
                    <a:pt x="863600" y="331470"/>
                  </a:lnTo>
                  <a:close/>
                  <a:moveTo>
                    <a:pt x="693420" y="331470"/>
                  </a:moveTo>
                  <a:lnTo>
                    <a:pt x="547370" y="331470"/>
                  </a:lnTo>
                  <a:lnTo>
                    <a:pt x="275590" y="29210"/>
                  </a:lnTo>
                  <a:lnTo>
                    <a:pt x="440690" y="29210"/>
                  </a:lnTo>
                  <a:lnTo>
                    <a:pt x="693420" y="331470"/>
                  </a:lnTo>
                  <a:close/>
                  <a:moveTo>
                    <a:pt x="513080" y="331470"/>
                  </a:moveTo>
                  <a:lnTo>
                    <a:pt x="355600" y="331470"/>
                  </a:lnTo>
                  <a:lnTo>
                    <a:pt x="64770" y="29210"/>
                  </a:lnTo>
                  <a:lnTo>
                    <a:pt x="241300" y="29210"/>
                  </a:lnTo>
                  <a:lnTo>
                    <a:pt x="513080" y="331470"/>
                  </a:lnTo>
                  <a:close/>
                  <a:moveTo>
                    <a:pt x="331470" y="341630"/>
                  </a:moveTo>
                  <a:lnTo>
                    <a:pt x="331470" y="500380"/>
                  </a:lnTo>
                  <a:lnTo>
                    <a:pt x="29210" y="208280"/>
                  </a:lnTo>
                  <a:lnTo>
                    <a:pt x="29210" y="30480"/>
                  </a:lnTo>
                  <a:lnTo>
                    <a:pt x="331470" y="341630"/>
                  </a:lnTo>
                  <a:close/>
                  <a:moveTo>
                    <a:pt x="331470" y="534670"/>
                  </a:moveTo>
                  <a:lnTo>
                    <a:pt x="331470" y="685800"/>
                  </a:lnTo>
                  <a:lnTo>
                    <a:pt x="29210" y="414020"/>
                  </a:lnTo>
                  <a:lnTo>
                    <a:pt x="29210" y="243840"/>
                  </a:lnTo>
                  <a:lnTo>
                    <a:pt x="331470" y="534670"/>
                  </a:lnTo>
                  <a:close/>
                  <a:moveTo>
                    <a:pt x="331470" y="720090"/>
                  </a:moveTo>
                  <a:lnTo>
                    <a:pt x="331470" y="861060"/>
                  </a:lnTo>
                  <a:lnTo>
                    <a:pt x="29210" y="607060"/>
                  </a:lnTo>
                  <a:lnTo>
                    <a:pt x="29210" y="448310"/>
                  </a:lnTo>
                  <a:lnTo>
                    <a:pt x="331470" y="720090"/>
                  </a:lnTo>
                  <a:close/>
                  <a:moveTo>
                    <a:pt x="331470" y="892810"/>
                  </a:moveTo>
                  <a:lnTo>
                    <a:pt x="331470" y="1024890"/>
                  </a:lnTo>
                  <a:lnTo>
                    <a:pt x="29210" y="789940"/>
                  </a:lnTo>
                  <a:lnTo>
                    <a:pt x="29210" y="641350"/>
                  </a:lnTo>
                  <a:lnTo>
                    <a:pt x="331470" y="892810"/>
                  </a:lnTo>
                  <a:close/>
                  <a:moveTo>
                    <a:pt x="331470" y="1057910"/>
                  </a:moveTo>
                  <a:lnTo>
                    <a:pt x="331470" y="1181100"/>
                  </a:lnTo>
                  <a:lnTo>
                    <a:pt x="29210" y="961390"/>
                  </a:lnTo>
                  <a:lnTo>
                    <a:pt x="29210" y="821690"/>
                  </a:lnTo>
                  <a:lnTo>
                    <a:pt x="331470" y="1057910"/>
                  </a:lnTo>
                  <a:close/>
                  <a:moveTo>
                    <a:pt x="331470" y="1212850"/>
                  </a:moveTo>
                  <a:lnTo>
                    <a:pt x="331470" y="1328420"/>
                  </a:lnTo>
                  <a:lnTo>
                    <a:pt x="29210" y="1125220"/>
                  </a:lnTo>
                  <a:lnTo>
                    <a:pt x="29210" y="993140"/>
                  </a:lnTo>
                  <a:lnTo>
                    <a:pt x="331470" y="1212850"/>
                  </a:lnTo>
                  <a:close/>
                  <a:moveTo>
                    <a:pt x="331470" y="1360170"/>
                  </a:moveTo>
                  <a:lnTo>
                    <a:pt x="331470" y="1470660"/>
                  </a:lnTo>
                  <a:lnTo>
                    <a:pt x="29210" y="1282700"/>
                  </a:lnTo>
                  <a:lnTo>
                    <a:pt x="29210" y="1156970"/>
                  </a:lnTo>
                  <a:lnTo>
                    <a:pt x="331470" y="1360170"/>
                  </a:lnTo>
                  <a:close/>
                  <a:moveTo>
                    <a:pt x="331470" y="1501140"/>
                  </a:moveTo>
                  <a:lnTo>
                    <a:pt x="331470" y="1605280"/>
                  </a:lnTo>
                  <a:lnTo>
                    <a:pt x="29210" y="1432560"/>
                  </a:lnTo>
                  <a:lnTo>
                    <a:pt x="29210" y="1313180"/>
                  </a:lnTo>
                  <a:lnTo>
                    <a:pt x="331470" y="1501140"/>
                  </a:lnTo>
                  <a:close/>
                  <a:moveTo>
                    <a:pt x="331470" y="1637030"/>
                  </a:moveTo>
                  <a:lnTo>
                    <a:pt x="331470" y="1736090"/>
                  </a:lnTo>
                  <a:lnTo>
                    <a:pt x="29210" y="1577340"/>
                  </a:lnTo>
                  <a:lnTo>
                    <a:pt x="29210" y="1463040"/>
                  </a:lnTo>
                  <a:lnTo>
                    <a:pt x="331470" y="1637030"/>
                  </a:lnTo>
                  <a:close/>
                  <a:moveTo>
                    <a:pt x="331470" y="1765300"/>
                  </a:moveTo>
                  <a:lnTo>
                    <a:pt x="331470" y="1861820"/>
                  </a:lnTo>
                  <a:lnTo>
                    <a:pt x="29210" y="1714500"/>
                  </a:lnTo>
                  <a:lnTo>
                    <a:pt x="29210" y="1605280"/>
                  </a:lnTo>
                  <a:lnTo>
                    <a:pt x="331470" y="1765300"/>
                  </a:lnTo>
                  <a:close/>
                  <a:moveTo>
                    <a:pt x="331470" y="1891030"/>
                  </a:moveTo>
                  <a:lnTo>
                    <a:pt x="331470" y="1983740"/>
                  </a:lnTo>
                  <a:lnTo>
                    <a:pt x="29210" y="1849120"/>
                  </a:lnTo>
                  <a:lnTo>
                    <a:pt x="29210" y="1744980"/>
                  </a:lnTo>
                  <a:lnTo>
                    <a:pt x="331470" y="1891030"/>
                  </a:lnTo>
                  <a:close/>
                  <a:moveTo>
                    <a:pt x="331470" y="2011680"/>
                  </a:moveTo>
                  <a:lnTo>
                    <a:pt x="331470" y="2100580"/>
                  </a:lnTo>
                  <a:lnTo>
                    <a:pt x="29210" y="1978660"/>
                  </a:lnTo>
                  <a:lnTo>
                    <a:pt x="29210" y="1877060"/>
                  </a:lnTo>
                  <a:lnTo>
                    <a:pt x="331470" y="2011680"/>
                  </a:lnTo>
                  <a:close/>
                  <a:moveTo>
                    <a:pt x="331470" y="2127250"/>
                  </a:moveTo>
                  <a:lnTo>
                    <a:pt x="331470" y="2213610"/>
                  </a:lnTo>
                  <a:lnTo>
                    <a:pt x="29210" y="2104390"/>
                  </a:lnTo>
                  <a:lnTo>
                    <a:pt x="29210" y="2006600"/>
                  </a:lnTo>
                  <a:lnTo>
                    <a:pt x="331470" y="2127250"/>
                  </a:lnTo>
                  <a:close/>
                  <a:moveTo>
                    <a:pt x="331470" y="2242820"/>
                  </a:moveTo>
                  <a:lnTo>
                    <a:pt x="331470" y="2326640"/>
                  </a:lnTo>
                  <a:lnTo>
                    <a:pt x="29210" y="2227580"/>
                  </a:lnTo>
                  <a:lnTo>
                    <a:pt x="29210" y="2132330"/>
                  </a:lnTo>
                  <a:lnTo>
                    <a:pt x="331470" y="2242820"/>
                  </a:lnTo>
                  <a:close/>
                  <a:moveTo>
                    <a:pt x="331470" y="2353310"/>
                  </a:moveTo>
                  <a:lnTo>
                    <a:pt x="331470" y="2434590"/>
                  </a:lnTo>
                  <a:lnTo>
                    <a:pt x="29210" y="2346960"/>
                  </a:lnTo>
                  <a:lnTo>
                    <a:pt x="29210" y="2254250"/>
                  </a:lnTo>
                  <a:lnTo>
                    <a:pt x="331470" y="2353310"/>
                  </a:lnTo>
                  <a:close/>
                  <a:moveTo>
                    <a:pt x="331470" y="2461260"/>
                  </a:moveTo>
                  <a:lnTo>
                    <a:pt x="331470" y="2540000"/>
                  </a:lnTo>
                  <a:lnTo>
                    <a:pt x="29210" y="2465070"/>
                  </a:lnTo>
                  <a:lnTo>
                    <a:pt x="29210" y="2374900"/>
                  </a:lnTo>
                  <a:lnTo>
                    <a:pt x="331470" y="2461260"/>
                  </a:lnTo>
                  <a:close/>
                  <a:moveTo>
                    <a:pt x="331470" y="2567940"/>
                  </a:moveTo>
                  <a:lnTo>
                    <a:pt x="331470" y="2645410"/>
                  </a:lnTo>
                  <a:lnTo>
                    <a:pt x="29210" y="2581910"/>
                  </a:lnTo>
                  <a:lnTo>
                    <a:pt x="29210" y="2493010"/>
                  </a:lnTo>
                  <a:lnTo>
                    <a:pt x="331470" y="2567940"/>
                  </a:lnTo>
                  <a:close/>
                  <a:moveTo>
                    <a:pt x="331470" y="2672080"/>
                  </a:moveTo>
                  <a:lnTo>
                    <a:pt x="331470" y="2748280"/>
                  </a:lnTo>
                  <a:lnTo>
                    <a:pt x="29210" y="2696210"/>
                  </a:lnTo>
                  <a:lnTo>
                    <a:pt x="29210" y="2608580"/>
                  </a:lnTo>
                  <a:lnTo>
                    <a:pt x="331470" y="2672080"/>
                  </a:lnTo>
                  <a:close/>
                  <a:moveTo>
                    <a:pt x="331470" y="2774950"/>
                  </a:moveTo>
                  <a:lnTo>
                    <a:pt x="331470" y="2849880"/>
                  </a:lnTo>
                  <a:lnTo>
                    <a:pt x="29210" y="2807970"/>
                  </a:lnTo>
                  <a:lnTo>
                    <a:pt x="29210" y="2721610"/>
                  </a:lnTo>
                  <a:lnTo>
                    <a:pt x="331470" y="2774950"/>
                  </a:lnTo>
                  <a:close/>
                  <a:moveTo>
                    <a:pt x="331470" y="2876550"/>
                  </a:moveTo>
                  <a:lnTo>
                    <a:pt x="331470" y="2951480"/>
                  </a:lnTo>
                  <a:lnTo>
                    <a:pt x="29210" y="2919730"/>
                  </a:lnTo>
                  <a:lnTo>
                    <a:pt x="29210" y="2833370"/>
                  </a:lnTo>
                  <a:lnTo>
                    <a:pt x="331470" y="2876550"/>
                  </a:lnTo>
                  <a:close/>
                  <a:moveTo>
                    <a:pt x="331470" y="2976880"/>
                  </a:moveTo>
                  <a:lnTo>
                    <a:pt x="331470" y="3051810"/>
                  </a:lnTo>
                  <a:lnTo>
                    <a:pt x="29210" y="3031490"/>
                  </a:lnTo>
                  <a:lnTo>
                    <a:pt x="29210" y="2945130"/>
                  </a:lnTo>
                  <a:lnTo>
                    <a:pt x="331470" y="2976880"/>
                  </a:lnTo>
                  <a:close/>
                  <a:moveTo>
                    <a:pt x="331470" y="3077210"/>
                  </a:moveTo>
                  <a:lnTo>
                    <a:pt x="331470" y="3150870"/>
                  </a:lnTo>
                  <a:lnTo>
                    <a:pt x="29210" y="3140710"/>
                  </a:lnTo>
                  <a:lnTo>
                    <a:pt x="29210" y="3055620"/>
                  </a:lnTo>
                  <a:lnTo>
                    <a:pt x="331470" y="3077210"/>
                  </a:lnTo>
                  <a:close/>
                  <a:moveTo>
                    <a:pt x="331470" y="3177540"/>
                  </a:moveTo>
                  <a:lnTo>
                    <a:pt x="331470" y="3251200"/>
                  </a:lnTo>
                  <a:lnTo>
                    <a:pt x="29210" y="3251200"/>
                  </a:lnTo>
                  <a:lnTo>
                    <a:pt x="29210" y="3166110"/>
                  </a:lnTo>
                  <a:lnTo>
                    <a:pt x="331470" y="3177540"/>
                  </a:lnTo>
                  <a:close/>
                  <a:moveTo>
                    <a:pt x="331470" y="3276600"/>
                  </a:moveTo>
                  <a:lnTo>
                    <a:pt x="331470" y="3350259"/>
                  </a:lnTo>
                  <a:lnTo>
                    <a:pt x="29210" y="3360419"/>
                  </a:lnTo>
                  <a:lnTo>
                    <a:pt x="29210" y="3276600"/>
                  </a:lnTo>
                  <a:lnTo>
                    <a:pt x="331470" y="3276600"/>
                  </a:lnTo>
                  <a:close/>
                  <a:moveTo>
                    <a:pt x="331470" y="3375659"/>
                  </a:moveTo>
                  <a:lnTo>
                    <a:pt x="331470" y="3449319"/>
                  </a:lnTo>
                  <a:lnTo>
                    <a:pt x="29210" y="3469639"/>
                  </a:lnTo>
                  <a:lnTo>
                    <a:pt x="29210" y="3384549"/>
                  </a:lnTo>
                  <a:lnTo>
                    <a:pt x="331470" y="3375659"/>
                  </a:lnTo>
                  <a:close/>
                  <a:moveTo>
                    <a:pt x="331470" y="3475989"/>
                  </a:moveTo>
                  <a:lnTo>
                    <a:pt x="331470" y="3549649"/>
                  </a:lnTo>
                  <a:lnTo>
                    <a:pt x="29210" y="3582669"/>
                  </a:lnTo>
                  <a:lnTo>
                    <a:pt x="29210" y="3496309"/>
                  </a:lnTo>
                  <a:lnTo>
                    <a:pt x="331470" y="3475989"/>
                  </a:lnTo>
                  <a:close/>
                  <a:moveTo>
                    <a:pt x="331470" y="3575049"/>
                  </a:moveTo>
                  <a:lnTo>
                    <a:pt x="331470" y="3649979"/>
                  </a:lnTo>
                  <a:lnTo>
                    <a:pt x="29210" y="3693159"/>
                  </a:lnTo>
                  <a:lnTo>
                    <a:pt x="29210" y="3606800"/>
                  </a:lnTo>
                  <a:lnTo>
                    <a:pt x="331470" y="3575050"/>
                  </a:lnTo>
                  <a:close/>
                  <a:moveTo>
                    <a:pt x="331470" y="3675379"/>
                  </a:moveTo>
                  <a:lnTo>
                    <a:pt x="331470" y="3751579"/>
                  </a:lnTo>
                  <a:lnTo>
                    <a:pt x="29210" y="3804919"/>
                  </a:lnTo>
                  <a:lnTo>
                    <a:pt x="29210" y="3717289"/>
                  </a:lnTo>
                  <a:lnTo>
                    <a:pt x="331470" y="3675380"/>
                  </a:lnTo>
                  <a:close/>
                  <a:moveTo>
                    <a:pt x="331470" y="3778249"/>
                  </a:moveTo>
                  <a:lnTo>
                    <a:pt x="331470" y="3855719"/>
                  </a:lnTo>
                  <a:lnTo>
                    <a:pt x="29210" y="3919219"/>
                  </a:lnTo>
                  <a:lnTo>
                    <a:pt x="29210" y="3830319"/>
                  </a:lnTo>
                  <a:lnTo>
                    <a:pt x="331470" y="3778249"/>
                  </a:lnTo>
                  <a:close/>
                  <a:moveTo>
                    <a:pt x="331470" y="3881119"/>
                  </a:moveTo>
                  <a:lnTo>
                    <a:pt x="331470" y="3959859"/>
                  </a:lnTo>
                  <a:lnTo>
                    <a:pt x="29210" y="4034789"/>
                  </a:lnTo>
                  <a:lnTo>
                    <a:pt x="29210" y="3944619"/>
                  </a:lnTo>
                  <a:lnTo>
                    <a:pt x="331470" y="3881119"/>
                  </a:lnTo>
                  <a:close/>
                  <a:moveTo>
                    <a:pt x="331470" y="3985259"/>
                  </a:moveTo>
                  <a:lnTo>
                    <a:pt x="331470" y="4065269"/>
                  </a:lnTo>
                  <a:lnTo>
                    <a:pt x="29210" y="4151629"/>
                  </a:lnTo>
                  <a:lnTo>
                    <a:pt x="29210" y="4060189"/>
                  </a:lnTo>
                  <a:lnTo>
                    <a:pt x="331470" y="3985259"/>
                  </a:lnTo>
                  <a:close/>
                  <a:moveTo>
                    <a:pt x="331470" y="4093209"/>
                  </a:moveTo>
                  <a:lnTo>
                    <a:pt x="331470" y="4174489"/>
                  </a:lnTo>
                  <a:lnTo>
                    <a:pt x="29210" y="4272280"/>
                  </a:lnTo>
                  <a:lnTo>
                    <a:pt x="29210" y="4178300"/>
                  </a:lnTo>
                  <a:lnTo>
                    <a:pt x="331470" y="4093210"/>
                  </a:lnTo>
                  <a:close/>
                  <a:moveTo>
                    <a:pt x="331470" y="4201159"/>
                  </a:moveTo>
                  <a:lnTo>
                    <a:pt x="331470" y="4284980"/>
                  </a:lnTo>
                  <a:lnTo>
                    <a:pt x="29210" y="4395470"/>
                  </a:lnTo>
                  <a:lnTo>
                    <a:pt x="29210" y="4298950"/>
                  </a:lnTo>
                  <a:lnTo>
                    <a:pt x="331470" y="4201159"/>
                  </a:lnTo>
                  <a:close/>
                  <a:moveTo>
                    <a:pt x="331470" y="4311650"/>
                  </a:moveTo>
                  <a:lnTo>
                    <a:pt x="331470" y="4398009"/>
                  </a:lnTo>
                  <a:lnTo>
                    <a:pt x="29210" y="4521200"/>
                  </a:lnTo>
                  <a:lnTo>
                    <a:pt x="29210" y="4423410"/>
                  </a:lnTo>
                  <a:lnTo>
                    <a:pt x="331470" y="4311650"/>
                  </a:lnTo>
                  <a:close/>
                  <a:moveTo>
                    <a:pt x="331470" y="4427220"/>
                  </a:moveTo>
                  <a:lnTo>
                    <a:pt x="331470" y="4516120"/>
                  </a:lnTo>
                  <a:lnTo>
                    <a:pt x="29210" y="4650740"/>
                  </a:lnTo>
                  <a:lnTo>
                    <a:pt x="29210" y="4549140"/>
                  </a:lnTo>
                  <a:lnTo>
                    <a:pt x="331470" y="4427220"/>
                  </a:lnTo>
                  <a:close/>
                  <a:moveTo>
                    <a:pt x="331470" y="4544060"/>
                  </a:moveTo>
                  <a:lnTo>
                    <a:pt x="331470" y="4636770"/>
                  </a:lnTo>
                  <a:lnTo>
                    <a:pt x="29210" y="4784090"/>
                  </a:lnTo>
                  <a:lnTo>
                    <a:pt x="29210" y="4678680"/>
                  </a:lnTo>
                  <a:lnTo>
                    <a:pt x="331470" y="4544060"/>
                  </a:lnTo>
                  <a:close/>
                  <a:moveTo>
                    <a:pt x="331470" y="4664710"/>
                  </a:moveTo>
                  <a:lnTo>
                    <a:pt x="331470" y="4761230"/>
                  </a:lnTo>
                  <a:lnTo>
                    <a:pt x="29210" y="4921250"/>
                  </a:lnTo>
                  <a:lnTo>
                    <a:pt x="29210" y="4812030"/>
                  </a:lnTo>
                  <a:lnTo>
                    <a:pt x="331470" y="4664710"/>
                  </a:lnTo>
                  <a:close/>
                  <a:moveTo>
                    <a:pt x="331470" y="4790440"/>
                  </a:moveTo>
                  <a:lnTo>
                    <a:pt x="331470" y="4890770"/>
                  </a:lnTo>
                  <a:lnTo>
                    <a:pt x="29210" y="5066030"/>
                  </a:lnTo>
                  <a:lnTo>
                    <a:pt x="29210" y="4951730"/>
                  </a:lnTo>
                  <a:lnTo>
                    <a:pt x="331470" y="4790440"/>
                  </a:lnTo>
                  <a:close/>
                  <a:moveTo>
                    <a:pt x="331470" y="4919980"/>
                  </a:moveTo>
                  <a:lnTo>
                    <a:pt x="331470" y="5025390"/>
                  </a:lnTo>
                  <a:lnTo>
                    <a:pt x="29210" y="5214620"/>
                  </a:lnTo>
                  <a:lnTo>
                    <a:pt x="29210" y="5095240"/>
                  </a:lnTo>
                  <a:lnTo>
                    <a:pt x="331470" y="4919980"/>
                  </a:lnTo>
                  <a:close/>
                  <a:moveTo>
                    <a:pt x="331470" y="5057140"/>
                  </a:moveTo>
                  <a:lnTo>
                    <a:pt x="331470" y="5166360"/>
                  </a:lnTo>
                  <a:lnTo>
                    <a:pt x="29210" y="5369560"/>
                  </a:lnTo>
                  <a:lnTo>
                    <a:pt x="29210" y="5245100"/>
                  </a:lnTo>
                  <a:lnTo>
                    <a:pt x="331470" y="5057140"/>
                  </a:lnTo>
                  <a:close/>
                  <a:moveTo>
                    <a:pt x="331470" y="5198110"/>
                  </a:moveTo>
                  <a:lnTo>
                    <a:pt x="331470" y="5314950"/>
                  </a:lnTo>
                  <a:lnTo>
                    <a:pt x="29210" y="5534660"/>
                  </a:lnTo>
                  <a:lnTo>
                    <a:pt x="29210" y="5401310"/>
                  </a:lnTo>
                  <a:lnTo>
                    <a:pt x="331470" y="5198110"/>
                  </a:lnTo>
                  <a:close/>
                  <a:moveTo>
                    <a:pt x="331470" y="5346700"/>
                  </a:moveTo>
                  <a:lnTo>
                    <a:pt x="331470" y="5471160"/>
                  </a:lnTo>
                  <a:lnTo>
                    <a:pt x="29210" y="5706110"/>
                  </a:lnTo>
                  <a:lnTo>
                    <a:pt x="29210" y="5565140"/>
                  </a:lnTo>
                  <a:lnTo>
                    <a:pt x="331470" y="5346700"/>
                  </a:lnTo>
                  <a:close/>
                  <a:moveTo>
                    <a:pt x="331470" y="5501640"/>
                  </a:moveTo>
                  <a:lnTo>
                    <a:pt x="331470" y="5633720"/>
                  </a:lnTo>
                  <a:lnTo>
                    <a:pt x="29210" y="5886450"/>
                  </a:lnTo>
                  <a:lnTo>
                    <a:pt x="29210" y="5737860"/>
                  </a:lnTo>
                  <a:lnTo>
                    <a:pt x="331470" y="5501640"/>
                  </a:lnTo>
                  <a:close/>
                  <a:moveTo>
                    <a:pt x="331470" y="5668010"/>
                  </a:moveTo>
                  <a:lnTo>
                    <a:pt x="331470" y="5808980"/>
                  </a:lnTo>
                  <a:lnTo>
                    <a:pt x="29210" y="6078220"/>
                  </a:lnTo>
                  <a:lnTo>
                    <a:pt x="29210" y="5919470"/>
                  </a:lnTo>
                  <a:lnTo>
                    <a:pt x="331470" y="5668010"/>
                  </a:lnTo>
                  <a:close/>
                  <a:moveTo>
                    <a:pt x="331470" y="5842000"/>
                  </a:moveTo>
                  <a:lnTo>
                    <a:pt x="331470" y="6017260"/>
                  </a:lnTo>
                  <a:lnTo>
                    <a:pt x="29210" y="6309360"/>
                  </a:lnTo>
                  <a:lnTo>
                    <a:pt x="29210" y="6112510"/>
                  </a:lnTo>
                  <a:lnTo>
                    <a:pt x="331470" y="5842000"/>
                  </a:lnTo>
                  <a:close/>
                  <a:moveTo>
                    <a:pt x="353060" y="6032500"/>
                  </a:moveTo>
                  <a:lnTo>
                    <a:pt x="487680" y="6032500"/>
                  </a:lnTo>
                  <a:lnTo>
                    <a:pt x="196850" y="6334760"/>
                  </a:lnTo>
                  <a:lnTo>
                    <a:pt x="39370" y="6334760"/>
                  </a:lnTo>
                  <a:lnTo>
                    <a:pt x="353060" y="6032500"/>
                  </a:lnTo>
                  <a:close/>
                  <a:moveTo>
                    <a:pt x="523240" y="6032500"/>
                  </a:moveTo>
                  <a:lnTo>
                    <a:pt x="669290" y="6032500"/>
                  </a:lnTo>
                  <a:lnTo>
                    <a:pt x="398780" y="6334760"/>
                  </a:lnTo>
                  <a:lnTo>
                    <a:pt x="232410" y="6334760"/>
                  </a:lnTo>
                  <a:lnTo>
                    <a:pt x="523240" y="6032500"/>
                  </a:lnTo>
                  <a:close/>
                  <a:moveTo>
                    <a:pt x="703580" y="6032500"/>
                  </a:moveTo>
                  <a:lnTo>
                    <a:pt x="839470" y="6032500"/>
                  </a:lnTo>
                  <a:lnTo>
                    <a:pt x="585470" y="6334760"/>
                  </a:lnTo>
                  <a:lnTo>
                    <a:pt x="433070" y="6334760"/>
                  </a:lnTo>
                  <a:lnTo>
                    <a:pt x="703580" y="6032500"/>
                  </a:lnTo>
                  <a:close/>
                  <a:moveTo>
                    <a:pt x="872490" y="6032500"/>
                  </a:moveTo>
                  <a:lnTo>
                    <a:pt x="999490" y="6032500"/>
                  </a:lnTo>
                  <a:lnTo>
                    <a:pt x="764540" y="6334760"/>
                  </a:lnTo>
                  <a:lnTo>
                    <a:pt x="618490" y="6334760"/>
                  </a:lnTo>
                  <a:lnTo>
                    <a:pt x="872490" y="6032500"/>
                  </a:lnTo>
                  <a:close/>
                  <a:moveTo>
                    <a:pt x="1031240" y="6032500"/>
                  </a:moveTo>
                  <a:lnTo>
                    <a:pt x="1150620" y="6032500"/>
                  </a:lnTo>
                  <a:lnTo>
                    <a:pt x="932180" y="6334760"/>
                  </a:lnTo>
                  <a:lnTo>
                    <a:pt x="796290" y="6334760"/>
                  </a:lnTo>
                  <a:lnTo>
                    <a:pt x="1031240" y="6032500"/>
                  </a:lnTo>
                  <a:close/>
                  <a:moveTo>
                    <a:pt x="1182370" y="6032500"/>
                  </a:moveTo>
                  <a:lnTo>
                    <a:pt x="1295400" y="6032500"/>
                  </a:lnTo>
                  <a:lnTo>
                    <a:pt x="1092200" y="6334760"/>
                  </a:lnTo>
                  <a:lnTo>
                    <a:pt x="963930" y="6334760"/>
                  </a:lnTo>
                  <a:lnTo>
                    <a:pt x="1182370" y="6032500"/>
                  </a:lnTo>
                  <a:close/>
                  <a:moveTo>
                    <a:pt x="1325880" y="6032500"/>
                  </a:moveTo>
                  <a:lnTo>
                    <a:pt x="1432560" y="6032500"/>
                  </a:lnTo>
                  <a:lnTo>
                    <a:pt x="1244600" y="6334760"/>
                  </a:lnTo>
                  <a:lnTo>
                    <a:pt x="1122680" y="6334760"/>
                  </a:lnTo>
                  <a:lnTo>
                    <a:pt x="1325880" y="6032500"/>
                  </a:lnTo>
                  <a:close/>
                  <a:moveTo>
                    <a:pt x="1463040" y="6032500"/>
                  </a:moveTo>
                  <a:lnTo>
                    <a:pt x="1564640" y="6032500"/>
                  </a:lnTo>
                  <a:lnTo>
                    <a:pt x="1390650" y="6334760"/>
                  </a:lnTo>
                  <a:lnTo>
                    <a:pt x="1275080" y="6334760"/>
                  </a:lnTo>
                  <a:lnTo>
                    <a:pt x="1463040" y="6032500"/>
                  </a:lnTo>
                  <a:close/>
                  <a:moveTo>
                    <a:pt x="1593850" y="6032500"/>
                  </a:moveTo>
                  <a:lnTo>
                    <a:pt x="1691640" y="6032500"/>
                  </a:lnTo>
                  <a:lnTo>
                    <a:pt x="1531620" y="6334760"/>
                  </a:lnTo>
                  <a:lnTo>
                    <a:pt x="1421130" y="6334760"/>
                  </a:lnTo>
                  <a:lnTo>
                    <a:pt x="1593850" y="6032500"/>
                  </a:lnTo>
                  <a:close/>
                  <a:moveTo>
                    <a:pt x="1719580" y="6032500"/>
                  </a:moveTo>
                  <a:lnTo>
                    <a:pt x="1813560" y="6032500"/>
                  </a:lnTo>
                  <a:lnTo>
                    <a:pt x="1666240" y="6334760"/>
                  </a:lnTo>
                  <a:lnTo>
                    <a:pt x="1560830" y="6334760"/>
                  </a:lnTo>
                  <a:lnTo>
                    <a:pt x="1719580" y="6032500"/>
                  </a:lnTo>
                  <a:close/>
                  <a:moveTo>
                    <a:pt x="1841500" y="6032500"/>
                  </a:moveTo>
                  <a:lnTo>
                    <a:pt x="1930400" y="6032500"/>
                  </a:lnTo>
                  <a:lnTo>
                    <a:pt x="1797050" y="6334760"/>
                  </a:lnTo>
                  <a:lnTo>
                    <a:pt x="1694180" y="6334760"/>
                  </a:lnTo>
                  <a:lnTo>
                    <a:pt x="1841500" y="6032500"/>
                  </a:lnTo>
                  <a:close/>
                  <a:moveTo>
                    <a:pt x="1958340" y="6032500"/>
                  </a:moveTo>
                  <a:lnTo>
                    <a:pt x="2044700" y="6032500"/>
                  </a:lnTo>
                  <a:lnTo>
                    <a:pt x="1922780" y="6334760"/>
                  </a:lnTo>
                  <a:lnTo>
                    <a:pt x="1824990" y="6334760"/>
                  </a:lnTo>
                  <a:lnTo>
                    <a:pt x="1958340" y="6032500"/>
                  </a:lnTo>
                  <a:close/>
                  <a:moveTo>
                    <a:pt x="2072640" y="6032500"/>
                  </a:moveTo>
                  <a:lnTo>
                    <a:pt x="2155190" y="6032500"/>
                  </a:lnTo>
                  <a:lnTo>
                    <a:pt x="2045970" y="6334760"/>
                  </a:lnTo>
                  <a:lnTo>
                    <a:pt x="1950720" y="6334760"/>
                  </a:lnTo>
                  <a:lnTo>
                    <a:pt x="2072640" y="6032500"/>
                  </a:lnTo>
                  <a:close/>
                  <a:moveTo>
                    <a:pt x="2183130" y="6032500"/>
                  </a:moveTo>
                  <a:lnTo>
                    <a:pt x="2264410" y="6032500"/>
                  </a:lnTo>
                  <a:lnTo>
                    <a:pt x="2165350" y="6334760"/>
                  </a:lnTo>
                  <a:lnTo>
                    <a:pt x="2072640" y="6334760"/>
                  </a:lnTo>
                  <a:lnTo>
                    <a:pt x="2183130" y="6032500"/>
                  </a:lnTo>
                  <a:close/>
                  <a:moveTo>
                    <a:pt x="2291080" y="6032500"/>
                  </a:moveTo>
                  <a:lnTo>
                    <a:pt x="2369820" y="6032500"/>
                  </a:lnTo>
                  <a:lnTo>
                    <a:pt x="2282190" y="6334760"/>
                  </a:lnTo>
                  <a:lnTo>
                    <a:pt x="2192020" y="6334760"/>
                  </a:lnTo>
                  <a:lnTo>
                    <a:pt x="2291080" y="6032500"/>
                  </a:lnTo>
                  <a:close/>
                  <a:moveTo>
                    <a:pt x="2396490" y="6032500"/>
                  </a:moveTo>
                  <a:lnTo>
                    <a:pt x="2472690" y="6032500"/>
                  </a:lnTo>
                  <a:lnTo>
                    <a:pt x="2397760" y="6334760"/>
                  </a:lnTo>
                  <a:lnTo>
                    <a:pt x="2308860" y="6334760"/>
                  </a:lnTo>
                  <a:lnTo>
                    <a:pt x="2396490" y="6032500"/>
                  </a:lnTo>
                  <a:close/>
                  <a:moveTo>
                    <a:pt x="2499360" y="6032500"/>
                  </a:moveTo>
                  <a:lnTo>
                    <a:pt x="2574290" y="6032500"/>
                  </a:lnTo>
                  <a:lnTo>
                    <a:pt x="2510790" y="6334760"/>
                  </a:lnTo>
                  <a:lnTo>
                    <a:pt x="2424430" y="6334760"/>
                  </a:lnTo>
                  <a:lnTo>
                    <a:pt x="2499360" y="6032500"/>
                  </a:lnTo>
                  <a:close/>
                  <a:moveTo>
                    <a:pt x="2600960" y="6032500"/>
                  </a:moveTo>
                  <a:lnTo>
                    <a:pt x="2674620" y="6032500"/>
                  </a:lnTo>
                  <a:lnTo>
                    <a:pt x="2622550" y="6334760"/>
                  </a:lnTo>
                  <a:lnTo>
                    <a:pt x="2537460" y="6334760"/>
                  </a:lnTo>
                  <a:lnTo>
                    <a:pt x="2600960" y="6032500"/>
                  </a:lnTo>
                  <a:close/>
                  <a:moveTo>
                    <a:pt x="2701290" y="6032500"/>
                  </a:moveTo>
                  <a:lnTo>
                    <a:pt x="2773680" y="6032500"/>
                  </a:lnTo>
                  <a:lnTo>
                    <a:pt x="2731770" y="6334760"/>
                  </a:lnTo>
                  <a:lnTo>
                    <a:pt x="2647950" y="6334760"/>
                  </a:lnTo>
                  <a:lnTo>
                    <a:pt x="2701290" y="6032500"/>
                  </a:lnTo>
                  <a:close/>
                  <a:moveTo>
                    <a:pt x="2800350" y="6032500"/>
                  </a:moveTo>
                  <a:lnTo>
                    <a:pt x="2872740" y="6032500"/>
                  </a:lnTo>
                  <a:lnTo>
                    <a:pt x="2839720" y="6334760"/>
                  </a:lnTo>
                  <a:lnTo>
                    <a:pt x="2757170" y="6334760"/>
                  </a:lnTo>
                  <a:lnTo>
                    <a:pt x="2800350" y="6032500"/>
                  </a:lnTo>
                  <a:close/>
                  <a:moveTo>
                    <a:pt x="2898140" y="6032500"/>
                  </a:moveTo>
                  <a:lnTo>
                    <a:pt x="2969260" y="6032500"/>
                  </a:lnTo>
                  <a:lnTo>
                    <a:pt x="2948940" y="6334760"/>
                  </a:lnTo>
                  <a:lnTo>
                    <a:pt x="2866390" y="6334760"/>
                  </a:lnTo>
                  <a:lnTo>
                    <a:pt x="2898140" y="6032500"/>
                  </a:lnTo>
                  <a:close/>
                  <a:moveTo>
                    <a:pt x="2994660" y="6032500"/>
                  </a:moveTo>
                  <a:lnTo>
                    <a:pt x="3065780" y="6032500"/>
                  </a:lnTo>
                  <a:lnTo>
                    <a:pt x="3055620" y="6334760"/>
                  </a:lnTo>
                  <a:lnTo>
                    <a:pt x="2974340" y="6334760"/>
                  </a:lnTo>
                  <a:lnTo>
                    <a:pt x="2994660" y="6032500"/>
                  </a:lnTo>
                  <a:close/>
                  <a:moveTo>
                    <a:pt x="3091180" y="6032500"/>
                  </a:moveTo>
                  <a:lnTo>
                    <a:pt x="3162300" y="6032500"/>
                  </a:lnTo>
                  <a:lnTo>
                    <a:pt x="3162300" y="6334760"/>
                  </a:lnTo>
                  <a:lnTo>
                    <a:pt x="3081020" y="6334760"/>
                  </a:lnTo>
                  <a:lnTo>
                    <a:pt x="3091181" y="6032500"/>
                  </a:lnTo>
                  <a:close/>
                  <a:moveTo>
                    <a:pt x="3187700" y="6032500"/>
                  </a:moveTo>
                  <a:lnTo>
                    <a:pt x="3258820" y="6032500"/>
                  </a:lnTo>
                  <a:lnTo>
                    <a:pt x="3268980" y="6334760"/>
                  </a:lnTo>
                  <a:lnTo>
                    <a:pt x="3187700" y="6334760"/>
                  </a:lnTo>
                  <a:lnTo>
                    <a:pt x="3187700" y="6032500"/>
                  </a:lnTo>
                  <a:close/>
                  <a:moveTo>
                    <a:pt x="3284220" y="6032500"/>
                  </a:moveTo>
                  <a:lnTo>
                    <a:pt x="3356611" y="6032500"/>
                  </a:lnTo>
                  <a:lnTo>
                    <a:pt x="3376931" y="6334760"/>
                  </a:lnTo>
                  <a:lnTo>
                    <a:pt x="3294381" y="6334760"/>
                  </a:lnTo>
                  <a:lnTo>
                    <a:pt x="3284221" y="6032500"/>
                  </a:lnTo>
                  <a:close/>
                  <a:moveTo>
                    <a:pt x="3382011" y="6032500"/>
                  </a:moveTo>
                  <a:lnTo>
                    <a:pt x="3453131" y="6032500"/>
                  </a:lnTo>
                  <a:lnTo>
                    <a:pt x="3484881" y="6334760"/>
                  </a:lnTo>
                  <a:lnTo>
                    <a:pt x="3403600" y="6334760"/>
                  </a:lnTo>
                  <a:lnTo>
                    <a:pt x="3382010" y="6032500"/>
                  </a:lnTo>
                  <a:close/>
                  <a:moveTo>
                    <a:pt x="3478531" y="6032500"/>
                  </a:moveTo>
                  <a:lnTo>
                    <a:pt x="3550921" y="6032500"/>
                  </a:lnTo>
                  <a:lnTo>
                    <a:pt x="3594101" y="6334760"/>
                  </a:lnTo>
                  <a:lnTo>
                    <a:pt x="3510281" y="6334760"/>
                  </a:lnTo>
                  <a:lnTo>
                    <a:pt x="3478531" y="6032500"/>
                  </a:lnTo>
                  <a:close/>
                  <a:moveTo>
                    <a:pt x="3576321" y="6032500"/>
                  </a:moveTo>
                  <a:lnTo>
                    <a:pt x="3649981" y="6032500"/>
                  </a:lnTo>
                  <a:lnTo>
                    <a:pt x="3703321" y="6334760"/>
                  </a:lnTo>
                  <a:lnTo>
                    <a:pt x="3619500" y="6334760"/>
                  </a:lnTo>
                  <a:lnTo>
                    <a:pt x="3576320" y="6032500"/>
                  </a:lnTo>
                  <a:close/>
                  <a:moveTo>
                    <a:pt x="3675381" y="6032500"/>
                  </a:moveTo>
                  <a:lnTo>
                    <a:pt x="3750311" y="6032500"/>
                  </a:lnTo>
                  <a:lnTo>
                    <a:pt x="3813811" y="6334760"/>
                  </a:lnTo>
                  <a:lnTo>
                    <a:pt x="3728720" y="6334760"/>
                  </a:lnTo>
                  <a:lnTo>
                    <a:pt x="3675380" y="6032500"/>
                  </a:lnTo>
                  <a:close/>
                  <a:moveTo>
                    <a:pt x="3775711" y="6032500"/>
                  </a:moveTo>
                  <a:lnTo>
                    <a:pt x="3851911" y="6032500"/>
                  </a:lnTo>
                  <a:lnTo>
                    <a:pt x="3926841" y="6334760"/>
                  </a:lnTo>
                  <a:lnTo>
                    <a:pt x="3840481" y="6334760"/>
                  </a:lnTo>
                  <a:lnTo>
                    <a:pt x="3775711" y="6032500"/>
                  </a:lnTo>
                  <a:close/>
                  <a:moveTo>
                    <a:pt x="3877311" y="6032500"/>
                  </a:moveTo>
                  <a:lnTo>
                    <a:pt x="3954781" y="6032500"/>
                  </a:lnTo>
                  <a:lnTo>
                    <a:pt x="4041141" y="6334760"/>
                  </a:lnTo>
                  <a:lnTo>
                    <a:pt x="3953511" y="6334760"/>
                  </a:lnTo>
                  <a:lnTo>
                    <a:pt x="3877311" y="6032500"/>
                  </a:lnTo>
                  <a:close/>
                  <a:moveTo>
                    <a:pt x="3981451" y="6032500"/>
                  </a:moveTo>
                  <a:lnTo>
                    <a:pt x="4060191" y="6032500"/>
                  </a:lnTo>
                  <a:lnTo>
                    <a:pt x="4157981" y="6334760"/>
                  </a:lnTo>
                  <a:lnTo>
                    <a:pt x="4067811" y="6334760"/>
                  </a:lnTo>
                  <a:lnTo>
                    <a:pt x="3981451" y="6032500"/>
                  </a:lnTo>
                  <a:close/>
                  <a:moveTo>
                    <a:pt x="4086861" y="6032500"/>
                  </a:moveTo>
                  <a:lnTo>
                    <a:pt x="4168141" y="6032500"/>
                  </a:lnTo>
                  <a:lnTo>
                    <a:pt x="4277361" y="6334760"/>
                  </a:lnTo>
                  <a:lnTo>
                    <a:pt x="4184651" y="6334760"/>
                  </a:lnTo>
                  <a:lnTo>
                    <a:pt x="4086861" y="6032500"/>
                  </a:lnTo>
                  <a:close/>
                  <a:moveTo>
                    <a:pt x="4194811" y="6032500"/>
                  </a:moveTo>
                  <a:lnTo>
                    <a:pt x="4278631" y="6032500"/>
                  </a:lnTo>
                  <a:lnTo>
                    <a:pt x="4400551" y="6334760"/>
                  </a:lnTo>
                  <a:lnTo>
                    <a:pt x="4305300" y="6334760"/>
                  </a:lnTo>
                  <a:lnTo>
                    <a:pt x="4194810" y="6032500"/>
                  </a:lnTo>
                  <a:close/>
                  <a:moveTo>
                    <a:pt x="4306570" y="6032500"/>
                  </a:moveTo>
                  <a:lnTo>
                    <a:pt x="4392930" y="6032500"/>
                  </a:lnTo>
                  <a:lnTo>
                    <a:pt x="4526280" y="6334760"/>
                  </a:lnTo>
                  <a:lnTo>
                    <a:pt x="4427220" y="6334760"/>
                  </a:lnTo>
                  <a:lnTo>
                    <a:pt x="4306570" y="6032500"/>
                  </a:lnTo>
                  <a:close/>
                  <a:moveTo>
                    <a:pt x="4420870" y="6032500"/>
                  </a:moveTo>
                  <a:lnTo>
                    <a:pt x="4509770" y="6032500"/>
                  </a:lnTo>
                  <a:lnTo>
                    <a:pt x="4655820" y="6334760"/>
                  </a:lnTo>
                  <a:lnTo>
                    <a:pt x="4554220" y="6334760"/>
                  </a:lnTo>
                  <a:lnTo>
                    <a:pt x="4420870" y="6032500"/>
                  </a:lnTo>
                  <a:close/>
                  <a:moveTo>
                    <a:pt x="4537711" y="6032500"/>
                  </a:moveTo>
                  <a:lnTo>
                    <a:pt x="4631691" y="6032500"/>
                  </a:lnTo>
                  <a:lnTo>
                    <a:pt x="4790441" y="6334760"/>
                  </a:lnTo>
                  <a:lnTo>
                    <a:pt x="4685031" y="6334760"/>
                  </a:lnTo>
                  <a:lnTo>
                    <a:pt x="4537710" y="6032500"/>
                  </a:lnTo>
                  <a:close/>
                  <a:moveTo>
                    <a:pt x="4659631" y="6032500"/>
                  </a:moveTo>
                  <a:lnTo>
                    <a:pt x="4757421" y="6032500"/>
                  </a:lnTo>
                  <a:lnTo>
                    <a:pt x="4930141" y="6334760"/>
                  </a:lnTo>
                  <a:lnTo>
                    <a:pt x="4819651" y="6334760"/>
                  </a:lnTo>
                  <a:lnTo>
                    <a:pt x="4659630" y="6032500"/>
                  </a:lnTo>
                  <a:close/>
                  <a:moveTo>
                    <a:pt x="4786631" y="6032500"/>
                  </a:moveTo>
                  <a:lnTo>
                    <a:pt x="4888231" y="6032500"/>
                  </a:lnTo>
                  <a:lnTo>
                    <a:pt x="5076191" y="6334760"/>
                  </a:lnTo>
                  <a:lnTo>
                    <a:pt x="4959350" y="6334760"/>
                  </a:lnTo>
                  <a:lnTo>
                    <a:pt x="4786630" y="6032500"/>
                  </a:lnTo>
                  <a:close/>
                  <a:moveTo>
                    <a:pt x="4917441" y="6032500"/>
                  </a:moveTo>
                  <a:lnTo>
                    <a:pt x="5025391" y="6032500"/>
                  </a:lnTo>
                  <a:lnTo>
                    <a:pt x="5227320" y="6334760"/>
                  </a:lnTo>
                  <a:lnTo>
                    <a:pt x="5105400" y="6334760"/>
                  </a:lnTo>
                  <a:lnTo>
                    <a:pt x="4917440" y="6032500"/>
                  </a:lnTo>
                  <a:close/>
                  <a:moveTo>
                    <a:pt x="5055870" y="6032500"/>
                  </a:moveTo>
                  <a:lnTo>
                    <a:pt x="5168900" y="6032500"/>
                  </a:lnTo>
                  <a:lnTo>
                    <a:pt x="5387341" y="6334760"/>
                  </a:lnTo>
                  <a:lnTo>
                    <a:pt x="5259070" y="6334760"/>
                  </a:lnTo>
                  <a:lnTo>
                    <a:pt x="5055870" y="6032500"/>
                  </a:lnTo>
                  <a:close/>
                  <a:moveTo>
                    <a:pt x="5199380" y="6032500"/>
                  </a:moveTo>
                  <a:lnTo>
                    <a:pt x="5318760" y="6032500"/>
                  </a:lnTo>
                  <a:lnTo>
                    <a:pt x="5554980" y="6334760"/>
                  </a:lnTo>
                  <a:lnTo>
                    <a:pt x="5419090" y="6334760"/>
                  </a:lnTo>
                  <a:lnTo>
                    <a:pt x="5199380" y="6032500"/>
                  </a:lnTo>
                  <a:close/>
                  <a:moveTo>
                    <a:pt x="5351780" y="6032500"/>
                  </a:moveTo>
                  <a:lnTo>
                    <a:pt x="5478780" y="6032500"/>
                  </a:lnTo>
                  <a:lnTo>
                    <a:pt x="5731510" y="6334760"/>
                  </a:lnTo>
                  <a:lnTo>
                    <a:pt x="5586730" y="6334760"/>
                  </a:lnTo>
                  <a:lnTo>
                    <a:pt x="5351780" y="6032500"/>
                  </a:lnTo>
                  <a:close/>
                  <a:moveTo>
                    <a:pt x="5511800" y="6032500"/>
                  </a:moveTo>
                  <a:lnTo>
                    <a:pt x="5647691" y="6032500"/>
                  </a:lnTo>
                  <a:lnTo>
                    <a:pt x="5918200" y="6334760"/>
                  </a:lnTo>
                  <a:lnTo>
                    <a:pt x="5763260" y="6334760"/>
                  </a:lnTo>
                  <a:lnTo>
                    <a:pt x="5511800" y="6032500"/>
                  </a:lnTo>
                  <a:close/>
                  <a:moveTo>
                    <a:pt x="5681980" y="6032500"/>
                  </a:moveTo>
                  <a:lnTo>
                    <a:pt x="5828030" y="6032500"/>
                  </a:lnTo>
                  <a:lnTo>
                    <a:pt x="6118860" y="6334760"/>
                  </a:lnTo>
                  <a:lnTo>
                    <a:pt x="5952490" y="6334760"/>
                  </a:lnTo>
                  <a:lnTo>
                    <a:pt x="5681980" y="6032500"/>
                  </a:lnTo>
                  <a:close/>
                  <a:moveTo>
                    <a:pt x="5862320" y="6032500"/>
                  </a:moveTo>
                  <a:lnTo>
                    <a:pt x="6019800" y="6032500"/>
                  </a:lnTo>
                  <a:lnTo>
                    <a:pt x="6330950" y="6334760"/>
                  </a:lnTo>
                  <a:lnTo>
                    <a:pt x="6153150" y="6334760"/>
                  </a:lnTo>
                  <a:lnTo>
                    <a:pt x="5862320" y="6032500"/>
                  </a:lnTo>
                  <a:close/>
                  <a:moveTo>
                    <a:pt x="6043930" y="6017260"/>
                  </a:moveTo>
                  <a:lnTo>
                    <a:pt x="6043930" y="5864860"/>
                  </a:lnTo>
                  <a:lnTo>
                    <a:pt x="6347460" y="6136640"/>
                  </a:lnTo>
                  <a:lnTo>
                    <a:pt x="6347460" y="6309360"/>
                  </a:lnTo>
                  <a:lnTo>
                    <a:pt x="6043930" y="6017260"/>
                  </a:lnTo>
                  <a:close/>
                  <a:moveTo>
                    <a:pt x="6043930" y="5830570"/>
                  </a:moveTo>
                  <a:lnTo>
                    <a:pt x="6043930" y="5687060"/>
                  </a:lnTo>
                  <a:lnTo>
                    <a:pt x="6347460" y="5941060"/>
                  </a:lnTo>
                  <a:lnTo>
                    <a:pt x="6347460" y="6101080"/>
                  </a:lnTo>
                  <a:lnTo>
                    <a:pt x="6043930" y="5830570"/>
                  </a:lnTo>
                  <a:close/>
                  <a:moveTo>
                    <a:pt x="6043930" y="5655310"/>
                  </a:moveTo>
                  <a:lnTo>
                    <a:pt x="6043930" y="5521960"/>
                  </a:lnTo>
                  <a:lnTo>
                    <a:pt x="6347460" y="5759450"/>
                  </a:lnTo>
                  <a:lnTo>
                    <a:pt x="6347460" y="5909310"/>
                  </a:lnTo>
                  <a:lnTo>
                    <a:pt x="6043930" y="5655310"/>
                  </a:lnTo>
                  <a:close/>
                  <a:moveTo>
                    <a:pt x="6043930" y="5490210"/>
                  </a:moveTo>
                  <a:lnTo>
                    <a:pt x="6043930" y="5364480"/>
                  </a:lnTo>
                  <a:lnTo>
                    <a:pt x="6347460" y="5585460"/>
                  </a:lnTo>
                  <a:lnTo>
                    <a:pt x="6347460" y="5726430"/>
                  </a:lnTo>
                  <a:lnTo>
                    <a:pt x="6043930" y="5490210"/>
                  </a:lnTo>
                  <a:close/>
                  <a:moveTo>
                    <a:pt x="6043930" y="5334000"/>
                  </a:moveTo>
                  <a:lnTo>
                    <a:pt x="6043930" y="5215891"/>
                  </a:lnTo>
                  <a:lnTo>
                    <a:pt x="6347460" y="5420361"/>
                  </a:lnTo>
                  <a:lnTo>
                    <a:pt x="6347460" y="5553711"/>
                  </a:lnTo>
                  <a:lnTo>
                    <a:pt x="6043930" y="5334000"/>
                  </a:lnTo>
                  <a:close/>
                  <a:moveTo>
                    <a:pt x="6043930" y="5184141"/>
                  </a:moveTo>
                  <a:lnTo>
                    <a:pt x="6043930" y="5072381"/>
                  </a:lnTo>
                  <a:lnTo>
                    <a:pt x="6347460" y="5261611"/>
                  </a:lnTo>
                  <a:lnTo>
                    <a:pt x="6347460" y="5388611"/>
                  </a:lnTo>
                  <a:lnTo>
                    <a:pt x="6043930" y="5184141"/>
                  </a:lnTo>
                  <a:close/>
                  <a:moveTo>
                    <a:pt x="6043930" y="5041900"/>
                  </a:moveTo>
                  <a:lnTo>
                    <a:pt x="6043930" y="4936491"/>
                  </a:lnTo>
                  <a:lnTo>
                    <a:pt x="6347460" y="5111750"/>
                  </a:lnTo>
                  <a:lnTo>
                    <a:pt x="6347460" y="5231130"/>
                  </a:lnTo>
                  <a:lnTo>
                    <a:pt x="6043930" y="5041900"/>
                  </a:lnTo>
                  <a:close/>
                  <a:moveTo>
                    <a:pt x="6043930" y="4906010"/>
                  </a:moveTo>
                  <a:lnTo>
                    <a:pt x="6043930" y="4804410"/>
                  </a:lnTo>
                  <a:lnTo>
                    <a:pt x="6347460" y="4965700"/>
                  </a:lnTo>
                  <a:lnTo>
                    <a:pt x="6347460" y="5080000"/>
                  </a:lnTo>
                  <a:lnTo>
                    <a:pt x="6043930" y="4906010"/>
                  </a:lnTo>
                  <a:close/>
                  <a:moveTo>
                    <a:pt x="6043930" y="4775200"/>
                  </a:moveTo>
                  <a:lnTo>
                    <a:pt x="6043930" y="4678680"/>
                  </a:lnTo>
                  <a:lnTo>
                    <a:pt x="6347460" y="4826000"/>
                  </a:lnTo>
                  <a:lnTo>
                    <a:pt x="6347460" y="4936491"/>
                  </a:lnTo>
                  <a:lnTo>
                    <a:pt x="6043930" y="4775200"/>
                  </a:lnTo>
                  <a:close/>
                  <a:moveTo>
                    <a:pt x="6043930" y="4648200"/>
                  </a:moveTo>
                  <a:lnTo>
                    <a:pt x="6043930" y="4555491"/>
                  </a:lnTo>
                  <a:lnTo>
                    <a:pt x="6347460" y="4690111"/>
                  </a:lnTo>
                  <a:lnTo>
                    <a:pt x="6347460" y="4796791"/>
                  </a:lnTo>
                  <a:lnTo>
                    <a:pt x="6043930" y="4648200"/>
                  </a:lnTo>
                  <a:close/>
                  <a:moveTo>
                    <a:pt x="6043930" y="4527550"/>
                  </a:moveTo>
                  <a:lnTo>
                    <a:pt x="6043930" y="4437380"/>
                  </a:lnTo>
                  <a:lnTo>
                    <a:pt x="6347460" y="4560570"/>
                  </a:lnTo>
                  <a:lnTo>
                    <a:pt x="6347460" y="4663441"/>
                  </a:lnTo>
                  <a:lnTo>
                    <a:pt x="6043930" y="4527550"/>
                  </a:lnTo>
                  <a:close/>
                  <a:moveTo>
                    <a:pt x="6043930" y="4409441"/>
                  </a:moveTo>
                  <a:lnTo>
                    <a:pt x="6043930" y="4323081"/>
                  </a:lnTo>
                  <a:lnTo>
                    <a:pt x="6347460" y="4432301"/>
                  </a:lnTo>
                  <a:lnTo>
                    <a:pt x="6347460" y="4531361"/>
                  </a:lnTo>
                  <a:lnTo>
                    <a:pt x="6043930" y="4409441"/>
                  </a:lnTo>
                  <a:close/>
                  <a:moveTo>
                    <a:pt x="6043930" y="4293870"/>
                  </a:moveTo>
                  <a:lnTo>
                    <a:pt x="6043930" y="4210050"/>
                  </a:lnTo>
                  <a:lnTo>
                    <a:pt x="6347460" y="4307841"/>
                  </a:lnTo>
                  <a:lnTo>
                    <a:pt x="6347460" y="4404361"/>
                  </a:lnTo>
                  <a:lnTo>
                    <a:pt x="6043930" y="4293870"/>
                  </a:lnTo>
                  <a:close/>
                  <a:moveTo>
                    <a:pt x="6043930" y="4183380"/>
                  </a:moveTo>
                  <a:lnTo>
                    <a:pt x="6043930" y="4100830"/>
                  </a:lnTo>
                  <a:lnTo>
                    <a:pt x="6347460" y="4187190"/>
                  </a:lnTo>
                  <a:lnTo>
                    <a:pt x="6347460" y="4282440"/>
                  </a:lnTo>
                  <a:lnTo>
                    <a:pt x="6043930" y="4183380"/>
                  </a:lnTo>
                  <a:close/>
                  <a:moveTo>
                    <a:pt x="6043930" y="4074160"/>
                  </a:moveTo>
                  <a:lnTo>
                    <a:pt x="6043930" y="3992880"/>
                  </a:lnTo>
                  <a:lnTo>
                    <a:pt x="6347460" y="4069080"/>
                  </a:lnTo>
                  <a:lnTo>
                    <a:pt x="6347460" y="4161790"/>
                  </a:lnTo>
                  <a:lnTo>
                    <a:pt x="6043930" y="4074160"/>
                  </a:lnTo>
                  <a:close/>
                  <a:moveTo>
                    <a:pt x="6043930" y="3966210"/>
                  </a:moveTo>
                  <a:lnTo>
                    <a:pt x="6043930" y="3886200"/>
                  </a:lnTo>
                  <a:lnTo>
                    <a:pt x="6347460" y="3950970"/>
                  </a:lnTo>
                  <a:lnTo>
                    <a:pt x="6347460" y="4041140"/>
                  </a:lnTo>
                  <a:lnTo>
                    <a:pt x="6043930" y="3966210"/>
                  </a:lnTo>
                  <a:close/>
                  <a:moveTo>
                    <a:pt x="6043930" y="3860800"/>
                  </a:moveTo>
                  <a:lnTo>
                    <a:pt x="6043930" y="3783330"/>
                  </a:lnTo>
                  <a:lnTo>
                    <a:pt x="6347460" y="3836670"/>
                  </a:lnTo>
                  <a:lnTo>
                    <a:pt x="6347460" y="3925570"/>
                  </a:lnTo>
                  <a:lnTo>
                    <a:pt x="6043930" y="3860800"/>
                  </a:lnTo>
                  <a:close/>
                  <a:moveTo>
                    <a:pt x="6043930" y="3757930"/>
                  </a:moveTo>
                  <a:lnTo>
                    <a:pt x="6043930" y="3680460"/>
                  </a:lnTo>
                  <a:lnTo>
                    <a:pt x="6347460" y="3723640"/>
                  </a:lnTo>
                  <a:lnTo>
                    <a:pt x="6347460" y="3811270"/>
                  </a:lnTo>
                  <a:lnTo>
                    <a:pt x="6043930" y="3757930"/>
                  </a:lnTo>
                  <a:close/>
                  <a:moveTo>
                    <a:pt x="6043930" y="3653790"/>
                  </a:moveTo>
                  <a:lnTo>
                    <a:pt x="6043930" y="3577590"/>
                  </a:lnTo>
                  <a:lnTo>
                    <a:pt x="6347460" y="3610610"/>
                  </a:lnTo>
                  <a:lnTo>
                    <a:pt x="6347460" y="3698240"/>
                  </a:lnTo>
                  <a:lnTo>
                    <a:pt x="6043930" y="3653790"/>
                  </a:lnTo>
                  <a:close/>
                  <a:moveTo>
                    <a:pt x="6043930" y="3552190"/>
                  </a:moveTo>
                  <a:lnTo>
                    <a:pt x="6043930" y="3477260"/>
                  </a:lnTo>
                  <a:lnTo>
                    <a:pt x="6347460" y="3498850"/>
                  </a:lnTo>
                  <a:lnTo>
                    <a:pt x="6347460" y="3586480"/>
                  </a:lnTo>
                  <a:lnTo>
                    <a:pt x="6043930" y="3552190"/>
                  </a:lnTo>
                  <a:close/>
                  <a:moveTo>
                    <a:pt x="6043930" y="3451860"/>
                  </a:moveTo>
                  <a:lnTo>
                    <a:pt x="6043930" y="3376930"/>
                  </a:lnTo>
                  <a:lnTo>
                    <a:pt x="6347460" y="3388360"/>
                  </a:lnTo>
                  <a:lnTo>
                    <a:pt x="6347460" y="3473450"/>
                  </a:lnTo>
                  <a:lnTo>
                    <a:pt x="6043930" y="3451860"/>
                  </a:lnTo>
                  <a:close/>
                  <a:moveTo>
                    <a:pt x="6043930" y="3350260"/>
                  </a:moveTo>
                  <a:lnTo>
                    <a:pt x="6043930" y="3276600"/>
                  </a:lnTo>
                  <a:lnTo>
                    <a:pt x="6347460" y="3276600"/>
                  </a:lnTo>
                  <a:lnTo>
                    <a:pt x="6347460" y="3362960"/>
                  </a:lnTo>
                  <a:lnTo>
                    <a:pt x="6043930" y="3350260"/>
                  </a:lnTo>
                  <a:close/>
                  <a:moveTo>
                    <a:pt x="6043930" y="3251200"/>
                  </a:moveTo>
                  <a:lnTo>
                    <a:pt x="6043930" y="3176270"/>
                  </a:lnTo>
                  <a:lnTo>
                    <a:pt x="6347460" y="3166110"/>
                  </a:lnTo>
                  <a:lnTo>
                    <a:pt x="6347460" y="3252470"/>
                  </a:lnTo>
                  <a:lnTo>
                    <a:pt x="6043930" y="3252470"/>
                  </a:lnTo>
                  <a:close/>
                  <a:moveTo>
                    <a:pt x="6043930" y="3150870"/>
                  </a:moveTo>
                  <a:lnTo>
                    <a:pt x="6043930" y="3075941"/>
                  </a:lnTo>
                  <a:lnTo>
                    <a:pt x="6347460" y="3054351"/>
                  </a:lnTo>
                  <a:lnTo>
                    <a:pt x="6347460" y="3140711"/>
                  </a:lnTo>
                  <a:lnTo>
                    <a:pt x="6043930" y="3150871"/>
                  </a:lnTo>
                  <a:close/>
                  <a:moveTo>
                    <a:pt x="6043930" y="3049270"/>
                  </a:moveTo>
                  <a:lnTo>
                    <a:pt x="6043930" y="2974341"/>
                  </a:lnTo>
                  <a:lnTo>
                    <a:pt x="6347460" y="2942591"/>
                  </a:lnTo>
                  <a:lnTo>
                    <a:pt x="6347460" y="3028951"/>
                  </a:lnTo>
                  <a:lnTo>
                    <a:pt x="6043930" y="3049271"/>
                  </a:lnTo>
                  <a:close/>
                  <a:moveTo>
                    <a:pt x="6043930" y="2948941"/>
                  </a:moveTo>
                  <a:lnTo>
                    <a:pt x="6043930" y="2874011"/>
                  </a:lnTo>
                  <a:lnTo>
                    <a:pt x="6347460" y="2830831"/>
                  </a:lnTo>
                  <a:lnTo>
                    <a:pt x="6347460" y="2918461"/>
                  </a:lnTo>
                  <a:lnTo>
                    <a:pt x="6043930" y="2948941"/>
                  </a:lnTo>
                  <a:close/>
                  <a:moveTo>
                    <a:pt x="6043930" y="2847341"/>
                  </a:moveTo>
                  <a:lnTo>
                    <a:pt x="6043930" y="2771141"/>
                  </a:lnTo>
                  <a:lnTo>
                    <a:pt x="6347460" y="2717801"/>
                  </a:lnTo>
                  <a:lnTo>
                    <a:pt x="6347460" y="2806701"/>
                  </a:lnTo>
                  <a:lnTo>
                    <a:pt x="6043930" y="2847341"/>
                  </a:lnTo>
                  <a:close/>
                  <a:moveTo>
                    <a:pt x="6043930" y="2744470"/>
                  </a:moveTo>
                  <a:lnTo>
                    <a:pt x="6043930" y="2667000"/>
                  </a:lnTo>
                  <a:lnTo>
                    <a:pt x="6347460" y="2602230"/>
                  </a:lnTo>
                  <a:lnTo>
                    <a:pt x="6347460" y="2691130"/>
                  </a:lnTo>
                  <a:lnTo>
                    <a:pt x="6043930" y="2744470"/>
                  </a:lnTo>
                  <a:close/>
                  <a:moveTo>
                    <a:pt x="6043930" y="2640331"/>
                  </a:moveTo>
                  <a:lnTo>
                    <a:pt x="6043930" y="2561591"/>
                  </a:lnTo>
                  <a:lnTo>
                    <a:pt x="6347460" y="2485391"/>
                  </a:lnTo>
                  <a:lnTo>
                    <a:pt x="6347460" y="2576831"/>
                  </a:lnTo>
                  <a:lnTo>
                    <a:pt x="6043930" y="2640331"/>
                  </a:lnTo>
                  <a:close/>
                  <a:moveTo>
                    <a:pt x="6043930" y="2534920"/>
                  </a:moveTo>
                  <a:lnTo>
                    <a:pt x="6043930" y="2454910"/>
                  </a:lnTo>
                  <a:lnTo>
                    <a:pt x="6347460" y="2368550"/>
                  </a:lnTo>
                  <a:lnTo>
                    <a:pt x="6347460" y="2461260"/>
                  </a:lnTo>
                  <a:lnTo>
                    <a:pt x="6043930" y="2534920"/>
                  </a:lnTo>
                  <a:close/>
                  <a:moveTo>
                    <a:pt x="6043930" y="2426970"/>
                  </a:moveTo>
                  <a:lnTo>
                    <a:pt x="6043930" y="2344420"/>
                  </a:lnTo>
                  <a:lnTo>
                    <a:pt x="6347460" y="2246631"/>
                  </a:lnTo>
                  <a:lnTo>
                    <a:pt x="6347460" y="2341881"/>
                  </a:lnTo>
                  <a:lnTo>
                    <a:pt x="6043930" y="2426970"/>
                  </a:lnTo>
                  <a:close/>
                  <a:moveTo>
                    <a:pt x="6043930" y="2317750"/>
                  </a:moveTo>
                  <a:lnTo>
                    <a:pt x="6043930" y="2232660"/>
                  </a:lnTo>
                  <a:lnTo>
                    <a:pt x="6347460" y="2123440"/>
                  </a:lnTo>
                  <a:lnTo>
                    <a:pt x="6347460" y="2221230"/>
                  </a:lnTo>
                  <a:lnTo>
                    <a:pt x="6043930" y="2317750"/>
                  </a:lnTo>
                  <a:close/>
                  <a:moveTo>
                    <a:pt x="6043930" y="2205990"/>
                  </a:moveTo>
                  <a:lnTo>
                    <a:pt x="6043930" y="2118360"/>
                  </a:lnTo>
                  <a:lnTo>
                    <a:pt x="6347460" y="1996440"/>
                  </a:lnTo>
                  <a:lnTo>
                    <a:pt x="6347460" y="2096770"/>
                  </a:lnTo>
                  <a:lnTo>
                    <a:pt x="6043930" y="2205990"/>
                  </a:lnTo>
                  <a:close/>
                  <a:moveTo>
                    <a:pt x="6043930" y="2090420"/>
                  </a:moveTo>
                  <a:lnTo>
                    <a:pt x="6043930" y="2000250"/>
                  </a:lnTo>
                  <a:lnTo>
                    <a:pt x="6347460" y="1864360"/>
                  </a:lnTo>
                  <a:lnTo>
                    <a:pt x="6347460" y="1967230"/>
                  </a:lnTo>
                  <a:lnTo>
                    <a:pt x="6043930" y="2090420"/>
                  </a:lnTo>
                  <a:close/>
                  <a:moveTo>
                    <a:pt x="6043930" y="1972310"/>
                  </a:moveTo>
                  <a:lnTo>
                    <a:pt x="6043930" y="1878330"/>
                  </a:lnTo>
                  <a:lnTo>
                    <a:pt x="6347460" y="1731010"/>
                  </a:lnTo>
                  <a:lnTo>
                    <a:pt x="6347460" y="1837690"/>
                  </a:lnTo>
                  <a:lnTo>
                    <a:pt x="6043930" y="1972310"/>
                  </a:lnTo>
                  <a:close/>
                  <a:moveTo>
                    <a:pt x="6043930" y="1850390"/>
                  </a:moveTo>
                  <a:lnTo>
                    <a:pt x="6043930" y="1752600"/>
                  </a:lnTo>
                  <a:lnTo>
                    <a:pt x="6347460" y="1592580"/>
                  </a:lnTo>
                  <a:lnTo>
                    <a:pt x="6347460" y="1703070"/>
                  </a:lnTo>
                  <a:lnTo>
                    <a:pt x="6043930" y="1850390"/>
                  </a:lnTo>
                  <a:close/>
                  <a:moveTo>
                    <a:pt x="6043930" y="1723390"/>
                  </a:moveTo>
                  <a:lnTo>
                    <a:pt x="6043930" y="1621790"/>
                  </a:lnTo>
                  <a:lnTo>
                    <a:pt x="6347460" y="1446530"/>
                  </a:lnTo>
                  <a:lnTo>
                    <a:pt x="6347460" y="1562100"/>
                  </a:lnTo>
                  <a:lnTo>
                    <a:pt x="6043930" y="1723390"/>
                  </a:lnTo>
                  <a:close/>
                  <a:moveTo>
                    <a:pt x="6043930" y="1592580"/>
                  </a:moveTo>
                  <a:lnTo>
                    <a:pt x="6043930" y="1485900"/>
                  </a:lnTo>
                  <a:lnTo>
                    <a:pt x="6347460" y="1296670"/>
                  </a:lnTo>
                  <a:lnTo>
                    <a:pt x="6347460" y="1417320"/>
                  </a:lnTo>
                  <a:lnTo>
                    <a:pt x="6043930" y="1592580"/>
                  </a:lnTo>
                  <a:close/>
                  <a:moveTo>
                    <a:pt x="6043930" y="1455420"/>
                  </a:moveTo>
                  <a:lnTo>
                    <a:pt x="6043930" y="1343660"/>
                  </a:lnTo>
                  <a:lnTo>
                    <a:pt x="6347460" y="1139190"/>
                  </a:lnTo>
                  <a:lnTo>
                    <a:pt x="6347460" y="1266190"/>
                  </a:lnTo>
                  <a:lnTo>
                    <a:pt x="6043930" y="1455420"/>
                  </a:lnTo>
                  <a:close/>
                  <a:moveTo>
                    <a:pt x="6043930" y="1313180"/>
                  </a:moveTo>
                  <a:lnTo>
                    <a:pt x="6043930" y="1193800"/>
                  </a:lnTo>
                  <a:lnTo>
                    <a:pt x="6347460" y="974090"/>
                  </a:lnTo>
                  <a:lnTo>
                    <a:pt x="6347460" y="1107440"/>
                  </a:lnTo>
                  <a:lnTo>
                    <a:pt x="6043930" y="1313180"/>
                  </a:lnTo>
                  <a:close/>
                  <a:moveTo>
                    <a:pt x="6043930" y="1162050"/>
                  </a:moveTo>
                  <a:lnTo>
                    <a:pt x="6043930" y="1037590"/>
                  </a:lnTo>
                  <a:lnTo>
                    <a:pt x="6347460" y="801370"/>
                  </a:lnTo>
                  <a:lnTo>
                    <a:pt x="6347460" y="942340"/>
                  </a:lnTo>
                  <a:lnTo>
                    <a:pt x="6043930" y="1162050"/>
                  </a:lnTo>
                  <a:close/>
                  <a:moveTo>
                    <a:pt x="6043930" y="1005840"/>
                  </a:moveTo>
                  <a:lnTo>
                    <a:pt x="6043930" y="871220"/>
                  </a:lnTo>
                  <a:lnTo>
                    <a:pt x="6347460" y="618490"/>
                  </a:lnTo>
                  <a:lnTo>
                    <a:pt x="6347460" y="768350"/>
                  </a:lnTo>
                  <a:lnTo>
                    <a:pt x="6043930" y="1005840"/>
                  </a:lnTo>
                  <a:close/>
                  <a:moveTo>
                    <a:pt x="6043930" y="838200"/>
                  </a:moveTo>
                  <a:lnTo>
                    <a:pt x="6043930" y="697230"/>
                  </a:lnTo>
                  <a:lnTo>
                    <a:pt x="6347460" y="424180"/>
                  </a:lnTo>
                  <a:lnTo>
                    <a:pt x="6347460" y="585470"/>
                  </a:lnTo>
                  <a:lnTo>
                    <a:pt x="6043930" y="838200"/>
                  </a:lnTo>
                  <a:close/>
                  <a:moveTo>
                    <a:pt x="6043930" y="662940"/>
                  </a:moveTo>
                  <a:lnTo>
                    <a:pt x="6043930" y="509270"/>
                  </a:lnTo>
                  <a:lnTo>
                    <a:pt x="6347460" y="217170"/>
                  </a:lnTo>
                  <a:lnTo>
                    <a:pt x="6347460" y="388620"/>
                  </a:lnTo>
                  <a:lnTo>
                    <a:pt x="6043930" y="662940"/>
                  </a:lnTo>
                  <a:close/>
                  <a:moveTo>
                    <a:pt x="6021070" y="331470"/>
                  </a:moveTo>
                  <a:lnTo>
                    <a:pt x="5838191" y="331470"/>
                  </a:lnTo>
                  <a:lnTo>
                    <a:pt x="6109970" y="29210"/>
                  </a:lnTo>
                  <a:lnTo>
                    <a:pt x="6311900" y="29210"/>
                  </a:lnTo>
                  <a:lnTo>
                    <a:pt x="6021070" y="331470"/>
                  </a:lnTo>
                  <a:close/>
                </a:path>
              </a:pathLst>
            </a:custGeom>
            <a:solidFill>
              <a:srgbClr val="D3B77F">
                <a:alpha val="4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31675" y="3015043"/>
            <a:ext cx="12050775" cy="614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Quebec Acc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eptance Certificate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Proof of Financial Support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Me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dical Exam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Photocopy of Marriage License / Certificate, if applicable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Other imp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ortant documents such as Resume, Statement of Purpose (SOP), Academic documents and IELTS or PTE.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Any additional documents such as Police Report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592762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62472" y="4273363"/>
            <a:ext cx="3696828" cy="3777091"/>
          </a:xfrm>
          <a:custGeom>
            <a:avLst/>
            <a:gdLst/>
            <a:ahLst/>
            <a:cxnLst/>
            <a:rect r="r" b="b" t="t" l="l"/>
            <a:pathLst>
              <a:path h="3777091" w="3696828">
                <a:moveTo>
                  <a:pt x="0" y="0"/>
                </a:moveTo>
                <a:lnTo>
                  <a:pt x="3696828" y="0"/>
                </a:lnTo>
                <a:lnTo>
                  <a:pt x="3696828" y="3777091"/>
                </a:lnTo>
                <a:lnTo>
                  <a:pt x="0" y="3777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79285" y="4747613"/>
            <a:ext cx="3080015" cy="2698863"/>
          </a:xfrm>
          <a:custGeom>
            <a:avLst/>
            <a:gdLst/>
            <a:ahLst/>
            <a:cxnLst/>
            <a:rect r="r" b="b" t="t" l="l"/>
            <a:pathLst>
              <a:path h="2698863" w="3080015">
                <a:moveTo>
                  <a:pt x="0" y="0"/>
                </a:moveTo>
                <a:lnTo>
                  <a:pt x="3080015" y="0"/>
                </a:lnTo>
                <a:lnTo>
                  <a:pt x="3080015" y="2698863"/>
                </a:lnTo>
                <a:lnTo>
                  <a:pt x="0" y="26988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4640866"/>
            <a:ext cx="12050775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The docum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ent that are not in English or Fren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ch needs to be translated by a certified Notary Public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Affid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avit is required to state that the translation is an accurate version of the original 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1675" y="1943917"/>
            <a:ext cx="11744988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Points to be Consider for Documents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353180"/>
            <a:ext cx="12050775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Application for Study Permi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 made Outside of Canada (IMM 1294)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Family Information (IMM 5707)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Statutory De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claration of Common–Law Union (IMM 5409), if applicable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Use of a Representative (IMM 5476), if applicable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Authority to Rele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ase Personal Information to a Designated Individual (IMM 5475), if applicable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64495" y="4104509"/>
            <a:ext cx="3754755" cy="4114800"/>
          </a:xfrm>
          <a:custGeom>
            <a:avLst/>
            <a:gdLst/>
            <a:ahLst/>
            <a:cxnLst/>
            <a:rect r="r" b="b" t="t" l="l"/>
            <a:pathLst>
              <a:path h="4114800" w="3754755">
                <a:moveTo>
                  <a:pt x="0" y="0"/>
                </a:moveTo>
                <a:lnTo>
                  <a:pt x="3754755" y="0"/>
                </a:lnTo>
                <a:lnTo>
                  <a:pt x="37547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31675" y="1943917"/>
            <a:ext cx="1592762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Required Forms for Visa Application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82005"/>
            <a:ext cx="12050775" cy="140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Cus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todi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anship De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claration – Custodian for Minors Studyi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ng in Canada (IMM 5646), if applicable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23181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04545" y="4104509"/>
            <a:ext cx="3754755" cy="4114800"/>
          </a:xfrm>
          <a:custGeom>
            <a:avLst/>
            <a:gdLst/>
            <a:ahLst/>
            <a:cxnLst/>
            <a:rect r="r" b="b" t="t" l="l"/>
            <a:pathLst>
              <a:path h="4114800" w="3754755">
                <a:moveTo>
                  <a:pt x="0" y="0"/>
                </a:moveTo>
                <a:lnTo>
                  <a:pt x="3754755" y="0"/>
                </a:lnTo>
                <a:lnTo>
                  <a:pt x="37547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44682" y="4539964"/>
            <a:ext cx="3214618" cy="3114161"/>
          </a:xfrm>
          <a:custGeom>
            <a:avLst/>
            <a:gdLst/>
            <a:ahLst/>
            <a:cxnLst/>
            <a:rect r="r" b="b" t="t" l="l"/>
            <a:pathLst>
              <a:path h="3114161" w="3214618">
                <a:moveTo>
                  <a:pt x="0" y="0"/>
                </a:moveTo>
                <a:lnTo>
                  <a:pt x="3214618" y="0"/>
                </a:lnTo>
                <a:lnTo>
                  <a:pt x="3214618" y="3114161"/>
                </a:lnTo>
                <a:lnTo>
                  <a:pt x="0" y="311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4640866"/>
            <a:ext cx="12050775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All forms sh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ould be electronic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ally signed 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and dated by students who are 18 years or older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For mi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nors, any parents or legal guardian can sign the forms.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1675" y="1943917"/>
            <a:ext cx="1592762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Points to be Consider for Forms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9944" y="2935789"/>
            <a:ext cx="6005983" cy="6287322"/>
          </a:xfrm>
          <a:custGeom>
            <a:avLst/>
            <a:gdLst/>
            <a:ahLst/>
            <a:cxnLst/>
            <a:rect r="r" b="b" t="t" l="l"/>
            <a:pathLst>
              <a:path h="6287322" w="6005983">
                <a:moveTo>
                  <a:pt x="0" y="0"/>
                </a:moveTo>
                <a:lnTo>
                  <a:pt x="6005983" y="0"/>
                </a:lnTo>
                <a:lnTo>
                  <a:pt x="6005983" y="6287322"/>
                </a:lnTo>
                <a:lnTo>
                  <a:pt x="0" y="6287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1905817"/>
            <a:ext cx="15927625" cy="115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71025" y="1905817"/>
            <a:ext cx="8613817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Visa Application Procedure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In Case of Visa Approval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 will receive PPR letter (i.e Original Passport Request)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 will submit passport through VFS Global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The student gets its passport collection email within (next) thirty business days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 the meantime, we do pre-departure counselling to the student from the time of enrollment until....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10637" y="4829389"/>
            <a:ext cx="2848663" cy="2535310"/>
          </a:xfrm>
          <a:custGeom>
            <a:avLst/>
            <a:gdLst/>
            <a:ahLst/>
            <a:cxnLst/>
            <a:rect r="r" b="b" t="t" l="l"/>
            <a:pathLst>
              <a:path h="2535310" w="2848663">
                <a:moveTo>
                  <a:pt x="0" y="0"/>
                </a:moveTo>
                <a:lnTo>
                  <a:pt x="2848663" y="0"/>
                </a:lnTo>
                <a:lnTo>
                  <a:pt x="2848663" y="2535311"/>
                </a:lnTo>
                <a:lnTo>
                  <a:pt x="0" y="253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945584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Conditions attached with Visa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In Case of Visa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Abs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ence of enough ties/why gonna come back to home country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Ina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dequate financial documents.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Irrelevant Course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Not convincing the visa officer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that the applicant is leaving Canada when study ends.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Inconsistencies or missing documentation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In Case of Visa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Misr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epresentation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The cours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 selection/SOP university selection was not sufficiently justified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 in the personal statement.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Insufficient language proficiency score due to the sudden change of language proficiency requirement.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1646949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The Conditions or Consequences after Visa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Refusal Letter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You get the refusal letter outlining the reasons of refusal.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The purpose of this letter is improving or fixing mistakes in your next application or a reapply process.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Other Information: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Dialing Code: +1 (001) &amp;amp; Internet Domain of the country: .ca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CAD1 = Nrs. 98.50 (Buy) and Nrs. 98.93 (Sell) @ 2025 May 25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Official Religion: None / Christianity Dominant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Symbol: Mapple Leaf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002460" y="3473859"/>
            <a:ext cx="5256840" cy="5246370"/>
            <a:chOff x="0" y="0"/>
            <a:chExt cx="6376670" cy="63639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09600" y="609600"/>
              <a:ext cx="5156200" cy="5143500"/>
            </a:xfrm>
            <a:custGeom>
              <a:avLst/>
              <a:gdLst/>
              <a:ahLst/>
              <a:cxnLst/>
              <a:rect r="r" b="b" t="t" l="l"/>
              <a:pathLst>
                <a:path h="5143500" w="5156200">
                  <a:moveTo>
                    <a:pt x="0" y="0"/>
                  </a:moveTo>
                  <a:lnTo>
                    <a:pt x="0" y="5143500"/>
                  </a:lnTo>
                  <a:lnTo>
                    <a:pt x="5156200" y="5143500"/>
                  </a:lnTo>
                  <a:lnTo>
                    <a:pt x="5156200" y="0"/>
                  </a:ln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 l="0" t="-5385" r="0" b="-538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76670" cy="6363970"/>
            </a:xfrm>
            <a:custGeom>
              <a:avLst/>
              <a:gdLst/>
              <a:ahLst/>
              <a:cxnLst/>
              <a:rect r="r" b="b" t="t" l="l"/>
              <a:pathLst>
                <a:path h="6363970" w="6376670">
                  <a:moveTo>
                    <a:pt x="0" y="0"/>
                  </a:moveTo>
                  <a:lnTo>
                    <a:pt x="0" y="6363970"/>
                  </a:lnTo>
                  <a:lnTo>
                    <a:pt x="6376670" y="6363970"/>
                  </a:lnTo>
                  <a:lnTo>
                    <a:pt x="6376670" y="0"/>
                  </a:lnTo>
                  <a:lnTo>
                    <a:pt x="0" y="0"/>
                  </a:lnTo>
                  <a:close/>
                  <a:moveTo>
                    <a:pt x="6347460" y="29210"/>
                  </a:moveTo>
                  <a:lnTo>
                    <a:pt x="6347460" y="182880"/>
                  </a:lnTo>
                  <a:lnTo>
                    <a:pt x="6043930" y="474980"/>
                  </a:lnTo>
                  <a:lnTo>
                    <a:pt x="6043930" y="342900"/>
                  </a:lnTo>
                  <a:lnTo>
                    <a:pt x="6045200" y="342900"/>
                  </a:lnTo>
                  <a:lnTo>
                    <a:pt x="6347460" y="29210"/>
                  </a:lnTo>
                  <a:close/>
                  <a:moveTo>
                    <a:pt x="6018530" y="356870"/>
                  </a:moveTo>
                  <a:lnTo>
                    <a:pt x="6018530" y="6007100"/>
                  </a:lnTo>
                  <a:lnTo>
                    <a:pt x="358140" y="6007100"/>
                  </a:lnTo>
                  <a:lnTo>
                    <a:pt x="358140" y="356870"/>
                  </a:lnTo>
                  <a:lnTo>
                    <a:pt x="6018530" y="356870"/>
                  </a:lnTo>
                  <a:close/>
                  <a:moveTo>
                    <a:pt x="5657850" y="331470"/>
                  </a:moveTo>
                  <a:lnTo>
                    <a:pt x="5911850" y="29210"/>
                  </a:lnTo>
                  <a:lnTo>
                    <a:pt x="6076950" y="29210"/>
                  </a:lnTo>
                  <a:lnTo>
                    <a:pt x="5803900" y="331470"/>
                  </a:lnTo>
                  <a:lnTo>
                    <a:pt x="5657850" y="331470"/>
                  </a:lnTo>
                  <a:close/>
                  <a:moveTo>
                    <a:pt x="5624830" y="331470"/>
                  </a:moveTo>
                  <a:lnTo>
                    <a:pt x="5487670" y="331470"/>
                  </a:lnTo>
                  <a:lnTo>
                    <a:pt x="5722620" y="29210"/>
                  </a:lnTo>
                  <a:lnTo>
                    <a:pt x="5877560" y="29210"/>
                  </a:lnTo>
                  <a:lnTo>
                    <a:pt x="5624830" y="331470"/>
                  </a:lnTo>
                  <a:close/>
                  <a:moveTo>
                    <a:pt x="5454650" y="331470"/>
                  </a:moveTo>
                  <a:lnTo>
                    <a:pt x="5326380" y="331470"/>
                  </a:lnTo>
                  <a:lnTo>
                    <a:pt x="5546090" y="29210"/>
                  </a:lnTo>
                  <a:lnTo>
                    <a:pt x="5690870" y="29210"/>
                  </a:lnTo>
                  <a:lnTo>
                    <a:pt x="5454650" y="331470"/>
                  </a:lnTo>
                  <a:close/>
                  <a:moveTo>
                    <a:pt x="5294630" y="331470"/>
                  </a:moveTo>
                  <a:lnTo>
                    <a:pt x="5173980" y="331470"/>
                  </a:lnTo>
                  <a:lnTo>
                    <a:pt x="5377180" y="29210"/>
                  </a:lnTo>
                  <a:lnTo>
                    <a:pt x="5514340" y="29210"/>
                  </a:lnTo>
                  <a:lnTo>
                    <a:pt x="5294630" y="331470"/>
                  </a:lnTo>
                  <a:close/>
                  <a:moveTo>
                    <a:pt x="5142230" y="331470"/>
                  </a:moveTo>
                  <a:lnTo>
                    <a:pt x="5026660" y="331470"/>
                  </a:lnTo>
                  <a:lnTo>
                    <a:pt x="5214620" y="29210"/>
                  </a:lnTo>
                  <a:lnTo>
                    <a:pt x="5345430" y="29210"/>
                  </a:lnTo>
                  <a:lnTo>
                    <a:pt x="5142230" y="331470"/>
                  </a:lnTo>
                  <a:close/>
                  <a:moveTo>
                    <a:pt x="4997450" y="331470"/>
                  </a:moveTo>
                  <a:lnTo>
                    <a:pt x="4886960" y="331470"/>
                  </a:lnTo>
                  <a:lnTo>
                    <a:pt x="5060950" y="29210"/>
                  </a:lnTo>
                  <a:lnTo>
                    <a:pt x="5185410" y="29210"/>
                  </a:lnTo>
                  <a:lnTo>
                    <a:pt x="4997450" y="331470"/>
                  </a:lnTo>
                  <a:close/>
                  <a:moveTo>
                    <a:pt x="4856480" y="331470"/>
                  </a:moveTo>
                  <a:lnTo>
                    <a:pt x="4752340" y="331470"/>
                  </a:lnTo>
                  <a:lnTo>
                    <a:pt x="4912360" y="29210"/>
                  </a:lnTo>
                  <a:lnTo>
                    <a:pt x="5030470" y="29210"/>
                  </a:lnTo>
                  <a:lnTo>
                    <a:pt x="4856480" y="331470"/>
                  </a:lnTo>
                  <a:close/>
                  <a:moveTo>
                    <a:pt x="4723130" y="331470"/>
                  </a:moveTo>
                  <a:lnTo>
                    <a:pt x="4622800" y="331470"/>
                  </a:lnTo>
                  <a:lnTo>
                    <a:pt x="4770120" y="29210"/>
                  </a:lnTo>
                  <a:lnTo>
                    <a:pt x="4883150" y="29210"/>
                  </a:lnTo>
                  <a:lnTo>
                    <a:pt x="4723130" y="331470"/>
                  </a:lnTo>
                  <a:close/>
                  <a:moveTo>
                    <a:pt x="4593590" y="331470"/>
                  </a:moveTo>
                  <a:lnTo>
                    <a:pt x="4497070" y="331470"/>
                  </a:lnTo>
                  <a:lnTo>
                    <a:pt x="4631690" y="29210"/>
                  </a:lnTo>
                  <a:lnTo>
                    <a:pt x="4740910" y="29210"/>
                  </a:lnTo>
                  <a:lnTo>
                    <a:pt x="4593590" y="331470"/>
                  </a:lnTo>
                  <a:close/>
                  <a:moveTo>
                    <a:pt x="4469130" y="331470"/>
                  </a:moveTo>
                  <a:lnTo>
                    <a:pt x="4376420" y="331470"/>
                  </a:lnTo>
                  <a:lnTo>
                    <a:pt x="4498340" y="29210"/>
                  </a:lnTo>
                  <a:lnTo>
                    <a:pt x="4603750" y="29210"/>
                  </a:lnTo>
                  <a:lnTo>
                    <a:pt x="4469130" y="331470"/>
                  </a:lnTo>
                  <a:close/>
                  <a:moveTo>
                    <a:pt x="4349750" y="331470"/>
                  </a:moveTo>
                  <a:lnTo>
                    <a:pt x="4259580" y="331470"/>
                  </a:lnTo>
                  <a:lnTo>
                    <a:pt x="4368800" y="29210"/>
                  </a:lnTo>
                  <a:lnTo>
                    <a:pt x="4471670" y="29210"/>
                  </a:lnTo>
                  <a:lnTo>
                    <a:pt x="4349750" y="331470"/>
                  </a:lnTo>
                  <a:close/>
                  <a:moveTo>
                    <a:pt x="4231640" y="331470"/>
                  </a:moveTo>
                  <a:lnTo>
                    <a:pt x="4144010" y="331470"/>
                  </a:lnTo>
                  <a:lnTo>
                    <a:pt x="4241800" y="29210"/>
                  </a:lnTo>
                  <a:lnTo>
                    <a:pt x="4340860" y="29210"/>
                  </a:lnTo>
                  <a:lnTo>
                    <a:pt x="4231640" y="331470"/>
                  </a:lnTo>
                  <a:close/>
                  <a:moveTo>
                    <a:pt x="4117340" y="331470"/>
                  </a:moveTo>
                  <a:lnTo>
                    <a:pt x="4032250" y="331470"/>
                  </a:lnTo>
                  <a:lnTo>
                    <a:pt x="4118610" y="29210"/>
                  </a:lnTo>
                  <a:lnTo>
                    <a:pt x="4215130" y="29210"/>
                  </a:lnTo>
                  <a:lnTo>
                    <a:pt x="4117340" y="331470"/>
                  </a:lnTo>
                  <a:close/>
                  <a:moveTo>
                    <a:pt x="4005580" y="331470"/>
                  </a:moveTo>
                  <a:lnTo>
                    <a:pt x="3921760" y="331470"/>
                  </a:lnTo>
                  <a:lnTo>
                    <a:pt x="3997960" y="29210"/>
                  </a:lnTo>
                  <a:lnTo>
                    <a:pt x="4093210" y="29210"/>
                  </a:lnTo>
                  <a:lnTo>
                    <a:pt x="4005580" y="331470"/>
                  </a:lnTo>
                  <a:close/>
                  <a:moveTo>
                    <a:pt x="3895090" y="331470"/>
                  </a:moveTo>
                  <a:lnTo>
                    <a:pt x="3812540" y="331470"/>
                  </a:lnTo>
                  <a:lnTo>
                    <a:pt x="3877310" y="29210"/>
                  </a:lnTo>
                  <a:lnTo>
                    <a:pt x="3970020" y="29210"/>
                  </a:lnTo>
                  <a:lnTo>
                    <a:pt x="3895090" y="331470"/>
                  </a:lnTo>
                  <a:close/>
                  <a:moveTo>
                    <a:pt x="3787140" y="331470"/>
                  </a:moveTo>
                  <a:lnTo>
                    <a:pt x="3707130" y="331470"/>
                  </a:lnTo>
                  <a:lnTo>
                    <a:pt x="3760470" y="29210"/>
                  </a:lnTo>
                  <a:lnTo>
                    <a:pt x="3851911" y="29210"/>
                  </a:lnTo>
                  <a:lnTo>
                    <a:pt x="3787141" y="331470"/>
                  </a:lnTo>
                  <a:close/>
                  <a:moveTo>
                    <a:pt x="3681730" y="331470"/>
                  </a:moveTo>
                  <a:lnTo>
                    <a:pt x="3601720" y="331470"/>
                  </a:lnTo>
                  <a:lnTo>
                    <a:pt x="3644900" y="29210"/>
                  </a:lnTo>
                  <a:lnTo>
                    <a:pt x="3735070" y="29210"/>
                  </a:lnTo>
                  <a:lnTo>
                    <a:pt x="3681730" y="331470"/>
                  </a:lnTo>
                  <a:close/>
                  <a:moveTo>
                    <a:pt x="3575050" y="331470"/>
                  </a:moveTo>
                  <a:lnTo>
                    <a:pt x="3497580" y="331470"/>
                  </a:lnTo>
                  <a:lnTo>
                    <a:pt x="3529330" y="29210"/>
                  </a:lnTo>
                  <a:lnTo>
                    <a:pt x="3619500" y="29210"/>
                  </a:lnTo>
                  <a:lnTo>
                    <a:pt x="3575050" y="331470"/>
                  </a:lnTo>
                  <a:close/>
                  <a:moveTo>
                    <a:pt x="3472180" y="331470"/>
                  </a:moveTo>
                  <a:lnTo>
                    <a:pt x="3394710" y="331470"/>
                  </a:lnTo>
                  <a:lnTo>
                    <a:pt x="3415030" y="29210"/>
                  </a:lnTo>
                  <a:lnTo>
                    <a:pt x="3503930" y="29210"/>
                  </a:lnTo>
                  <a:lnTo>
                    <a:pt x="3472180" y="331470"/>
                  </a:lnTo>
                  <a:close/>
                  <a:moveTo>
                    <a:pt x="3369310" y="331470"/>
                  </a:moveTo>
                  <a:lnTo>
                    <a:pt x="3291840" y="331470"/>
                  </a:lnTo>
                  <a:lnTo>
                    <a:pt x="3302000" y="29210"/>
                  </a:lnTo>
                  <a:lnTo>
                    <a:pt x="3390900" y="29210"/>
                  </a:lnTo>
                  <a:lnTo>
                    <a:pt x="3369310" y="331470"/>
                  </a:lnTo>
                  <a:close/>
                  <a:moveTo>
                    <a:pt x="3265170" y="331470"/>
                  </a:moveTo>
                  <a:lnTo>
                    <a:pt x="3187700" y="331470"/>
                  </a:lnTo>
                  <a:lnTo>
                    <a:pt x="3187700" y="29210"/>
                  </a:lnTo>
                  <a:lnTo>
                    <a:pt x="3276600" y="29210"/>
                  </a:lnTo>
                  <a:lnTo>
                    <a:pt x="3265170" y="331470"/>
                  </a:lnTo>
                  <a:close/>
                  <a:moveTo>
                    <a:pt x="3162300" y="331470"/>
                  </a:moveTo>
                  <a:lnTo>
                    <a:pt x="3086100" y="331470"/>
                  </a:lnTo>
                  <a:lnTo>
                    <a:pt x="3075940" y="29210"/>
                  </a:lnTo>
                  <a:lnTo>
                    <a:pt x="3163570" y="29210"/>
                  </a:lnTo>
                  <a:lnTo>
                    <a:pt x="3163570" y="331470"/>
                  </a:lnTo>
                  <a:close/>
                  <a:moveTo>
                    <a:pt x="3060700" y="331470"/>
                  </a:moveTo>
                  <a:lnTo>
                    <a:pt x="2983230" y="331470"/>
                  </a:lnTo>
                  <a:lnTo>
                    <a:pt x="2962910" y="29210"/>
                  </a:lnTo>
                  <a:lnTo>
                    <a:pt x="3051810" y="29210"/>
                  </a:lnTo>
                  <a:lnTo>
                    <a:pt x="3060700" y="331470"/>
                  </a:lnTo>
                  <a:close/>
                  <a:moveTo>
                    <a:pt x="2956560" y="331470"/>
                  </a:moveTo>
                  <a:lnTo>
                    <a:pt x="2879090" y="331470"/>
                  </a:lnTo>
                  <a:lnTo>
                    <a:pt x="2847340" y="29210"/>
                  </a:lnTo>
                  <a:lnTo>
                    <a:pt x="2936240" y="29210"/>
                  </a:lnTo>
                  <a:lnTo>
                    <a:pt x="2956560" y="331470"/>
                  </a:lnTo>
                  <a:close/>
                  <a:moveTo>
                    <a:pt x="2853690" y="331470"/>
                  </a:moveTo>
                  <a:lnTo>
                    <a:pt x="2776220" y="331470"/>
                  </a:lnTo>
                  <a:lnTo>
                    <a:pt x="2733040" y="29210"/>
                  </a:lnTo>
                  <a:lnTo>
                    <a:pt x="2823210" y="29210"/>
                  </a:lnTo>
                  <a:lnTo>
                    <a:pt x="2853690" y="331470"/>
                  </a:lnTo>
                  <a:close/>
                  <a:moveTo>
                    <a:pt x="2749550" y="331470"/>
                  </a:moveTo>
                  <a:lnTo>
                    <a:pt x="2670810" y="331470"/>
                  </a:lnTo>
                  <a:lnTo>
                    <a:pt x="2616200" y="29210"/>
                  </a:lnTo>
                  <a:lnTo>
                    <a:pt x="2707640" y="29210"/>
                  </a:lnTo>
                  <a:lnTo>
                    <a:pt x="2749550" y="331470"/>
                  </a:lnTo>
                  <a:close/>
                  <a:moveTo>
                    <a:pt x="2644140" y="331470"/>
                  </a:moveTo>
                  <a:lnTo>
                    <a:pt x="2564130" y="331470"/>
                  </a:lnTo>
                  <a:lnTo>
                    <a:pt x="2500630" y="29210"/>
                  </a:lnTo>
                  <a:lnTo>
                    <a:pt x="2592070" y="29210"/>
                  </a:lnTo>
                  <a:lnTo>
                    <a:pt x="2644140" y="331470"/>
                  </a:lnTo>
                  <a:close/>
                  <a:moveTo>
                    <a:pt x="2537460" y="331470"/>
                  </a:moveTo>
                  <a:lnTo>
                    <a:pt x="2456180" y="331470"/>
                  </a:lnTo>
                  <a:lnTo>
                    <a:pt x="2379980" y="29210"/>
                  </a:lnTo>
                  <a:lnTo>
                    <a:pt x="2472690" y="29210"/>
                  </a:lnTo>
                  <a:lnTo>
                    <a:pt x="2537460" y="331470"/>
                  </a:lnTo>
                  <a:close/>
                  <a:moveTo>
                    <a:pt x="2429510" y="331470"/>
                  </a:moveTo>
                  <a:lnTo>
                    <a:pt x="2346960" y="331470"/>
                  </a:lnTo>
                  <a:lnTo>
                    <a:pt x="2260600" y="29210"/>
                  </a:lnTo>
                  <a:lnTo>
                    <a:pt x="2355850" y="29210"/>
                  </a:lnTo>
                  <a:lnTo>
                    <a:pt x="2429510" y="331470"/>
                  </a:lnTo>
                  <a:close/>
                  <a:moveTo>
                    <a:pt x="2319020" y="331470"/>
                  </a:moveTo>
                  <a:lnTo>
                    <a:pt x="2233930" y="331470"/>
                  </a:lnTo>
                  <a:lnTo>
                    <a:pt x="2136140" y="29210"/>
                  </a:lnTo>
                  <a:lnTo>
                    <a:pt x="2232660" y="29210"/>
                  </a:lnTo>
                  <a:lnTo>
                    <a:pt x="2319020" y="331470"/>
                  </a:lnTo>
                  <a:close/>
                  <a:moveTo>
                    <a:pt x="2207260" y="331470"/>
                  </a:moveTo>
                  <a:lnTo>
                    <a:pt x="2119630" y="331470"/>
                  </a:lnTo>
                  <a:lnTo>
                    <a:pt x="2010410" y="29210"/>
                  </a:lnTo>
                  <a:lnTo>
                    <a:pt x="2110740" y="29210"/>
                  </a:lnTo>
                  <a:lnTo>
                    <a:pt x="2207260" y="331470"/>
                  </a:lnTo>
                  <a:close/>
                  <a:moveTo>
                    <a:pt x="2092960" y="331470"/>
                  </a:moveTo>
                  <a:lnTo>
                    <a:pt x="2002790" y="331470"/>
                  </a:lnTo>
                  <a:lnTo>
                    <a:pt x="1879600" y="29210"/>
                  </a:lnTo>
                  <a:lnTo>
                    <a:pt x="1982470" y="29210"/>
                  </a:lnTo>
                  <a:lnTo>
                    <a:pt x="2092960" y="331470"/>
                  </a:lnTo>
                  <a:close/>
                  <a:moveTo>
                    <a:pt x="1974850" y="331470"/>
                  </a:moveTo>
                  <a:lnTo>
                    <a:pt x="1880870" y="331470"/>
                  </a:lnTo>
                  <a:lnTo>
                    <a:pt x="1747520" y="29210"/>
                  </a:lnTo>
                  <a:lnTo>
                    <a:pt x="1854200" y="29210"/>
                  </a:lnTo>
                  <a:lnTo>
                    <a:pt x="1974850" y="331470"/>
                  </a:lnTo>
                  <a:close/>
                  <a:moveTo>
                    <a:pt x="1852930" y="331470"/>
                  </a:moveTo>
                  <a:lnTo>
                    <a:pt x="1757680" y="331470"/>
                  </a:lnTo>
                  <a:lnTo>
                    <a:pt x="1609090" y="29210"/>
                  </a:lnTo>
                  <a:lnTo>
                    <a:pt x="1718310" y="29210"/>
                  </a:lnTo>
                  <a:lnTo>
                    <a:pt x="1852930" y="331470"/>
                  </a:lnTo>
                  <a:close/>
                  <a:moveTo>
                    <a:pt x="1728470" y="331470"/>
                  </a:moveTo>
                  <a:lnTo>
                    <a:pt x="1628140" y="331470"/>
                  </a:lnTo>
                  <a:lnTo>
                    <a:pt x="1466850" y="29210"/>
                  </a:lnTo>
                  <a:lnTo>
                    <a:pt x="1581150" y="29210"/>
                  </a:lnTo>
                  <a:lnTo>
                    <a:pt x="1728470" y="331470"/>
                  </a:lnTo>
                  <a:close/>
                  <a:moveTo>
                    <a:pt x="1598930" y="331470"/>
                  </a:moveTo>
                  <a:lnTo>
                    <a:pt x="1493520" y="331470"/>
                  </a:lnTo>
                  <a:lnTo>
                    <a:pt x="1319530" y="29210"/>
                  </a:lnTo>
                  <a:lnTo>
                    <a:pt x="1437640" y="29210"/>
                  </a:lnTo>
                  <a:lnTo>
                    <a:pt x="1598930" y="331470"/>
                  </a:lnTo>
                  <a:close/>
                  <a:moveTo>
                    <a:pt x="1464310" y="331470"/>
                  </a:moveTo>
                  <a:lnTo>
                    <a:pt x="1355090" y="331470"/>
                  </a:lnTo>
                  <a:lnTo>
                    <a:pt x="1165860" y="29210"/>
                  </a:lnTo>
                  <a:lnTo>
                    <a:pt x="1289050" y="29210"/>
                  </a:lnTo>
                  <a:lnTo>
                    <a:pt x="1464310" y="331470"/>
                  </a:lnTo>
                  <a:close/>
                  <a:moveTo>
                    <a:pt x="1324610" y="331470"/>
                  </a:moveTo>
                  <a:lnTo>
                    <a:pt x="1209040" y="331470"/>
                  </a:lnTo>
                  <a:lnTo>
                    <a:pt x="1005840" y="29210"/>
                  </a:lnTo>
                  <a:lnTo>
                    <a:pt x="1135380" y="29210"/>
                  </a:lnTo>
                  <a:lnTo>
                    <a:pt x="1324610" y="331470"/>
                  </a:lnTo>
                  <a:close/>
                  <a:moveTo>
                    <a:pt x="1178560" y="331470"/>
                  </a:moveTo>
                  <a:lnTo>
                    <a:pt x="1056640" y="331470"/>
                  </a:lnTo>
                  <a:lnTo>
                    <a:pt x="836930" y="29210"/>
                  </a:lnTo>
                  <a:lnTo>
                    <a:pt x="974090" y="29210"/>
                  </a:lnTo>
                  <a:lnTo>
                    <a:pt x="1178560" y="331470"/>
                  </a:lnTo>
                  <a:close/>
                  <a:moveTo>
                    <a:pt x="1024890" y="331470"/>
                  </a:moveTo>
                  <a:lnTo>
                    <a:pt x="896620" y="331470"/>
                  </a:lnTo>
                  <a:lnTo>
                    <a:pt x="660400" y="29210"/>
                  </a:lnTo>
                  <a:lnTo>
                    <a:pt x="805180" y="29210"/>
                  </a:lnTo>
                  <a:lnTo>
                    <a:pt x="1024890" y="331470"/>
                  </a:lnTo>
                  <a:close/>
                  <a:moveTo>
                    <a:pt x="863600" y="331470"/>
                  </a:moveTo>
                  <a:lnTo>
                    <a:pt x="726440" y="331470"/>
                  </a:lnTo>
                  <a:lnTo>
                    <a:pt x="472440" y="29210"/>
                  </a:lnTo>
                  <a:lnTo>
                    <a:pt x="626110" y="29210"/>
                  </a:lnTo>
                  <a:lnTo>
                    <a:pt x="863600" y="331470"/>
                  </a:lnTo>
                  <a:close/>
                  <a:moveTo>
                    <a:pt x="693420" y="331470"/>
                  </a:moveTo>
                  <a:lnTo>
                    <a:pt x="547370" y="331470"/>
                  </a:lnTo>
                  <a:lnTo>
                    <a:pt x="275590" y="29210"/>
                  </a:lnTo>
                  <a:lnTo>
                    <a:pt x="440690" y="29210"/>
                  </a:lnTo>
                  <a:lnTo>
                    <a:pt x="693420" y="331470"/>
                  </a:lnTo>
                  <a:close/>
                  <a:moveTo>
                    <a:pt x="513080" y="331470"/>
                  </a:moveTo>
                  <a:lnTo>
                    <a:pt x="355600" y="331470"/>
                  </a:lnTo>
                  <a:lnTo>
                    <a:pt x="64770" y="29210"/>
                  </a:lnTo>
                  <a:lnTo>
                    <a:pt x="241300" y="29210"/>
                  </a:lnTo>
                  <a:lnTo>
                    <a:pt x="513080" y="331470"/>
                  </a:lnTo>
                  <a:close/>
                  <a:moveTo>
                    <a:pt x="331470" y="341630"/>
                  </a:moveTo>
                  <a:lnTo>
                    <a:pt x="331470" y="500380"/>
                  </a:lnTo>
                  <a:lnTo>
                    <a:pt x="29210" y="208280"/>
                  </a:lnTo>
                  <a:lnTo>
                    <a:pt x="29210" y="30480"/>
                  </a:lnTo>
                  <a:lnTo>
                    <a:pt x="331470" y="341630"/>
                  </a:lnTo>
                  <a:close/>
                  <a:moveTo>
                    <a:pt x="331470" y="534670"/>
                  </a:moveTo>
                  <a:lnTo>
                    <a:pt x="331470" y="685800"/>
                  </a:lnTo>
                  <a:lnTo>
                    <a:pt x="29210" y="414020"/>
                  </a:lnTo>
                  <a:lnTo>
                    <a:pt x="29210" y="243840"/>
                  </a:lnTo>
                  <a:lnTo>
                    <a:pt x="331470" y="534670"/>
                  </a:lnTo>
                  <a:close/>
                  <a:moveTo>
                    <a:pt x="331470" y="720090"/>
                  </a:moveTo>
                  <a:lnTo>
                    <a:pt x="331470" y="861060"/>
                  </a:lnTo>
                  <a:lnTo>
                    <a:pt x="29210" y="607060"/>
                  </a:lnTo>
                  <a:lnTo>
                    <a:pt x="29210" y="448310"/>
                  </a:lnTo>
                  <a:lnTo>
                    <a:pt x="331470" y="720090"/>
                  </a:lnTo>
                  <a:close/>
                  <a:moveTo>
                    <a:pt x="331470" y="892810"/>
                  </a:moveTo>
                  <a:lnTo>
                    <a:pt x="331470" y="1024890"/>
                  </a:lnTo>
                  <a:lnTo>
                    <a:pt x="29210" y="789940"/>
                  </a:lnTo>
                  <a:lnTo>
                    <a:pt x="29210" y="641350"/>
                  </a:lnTo>
                  <a:lnTo>
                    <a:pt x="331470" y="892810"/>
                  </a:lnTo>
                  <a:close/>
                  <a:moveTo>
                    <a:pt x="331470" y="1057910"/>
                  </a:moveTo>
                  <a:lnTo>
                    <a:pt x="331470" y="1181100"/>
                  </a:lnTo>
                  <a:lnTo>
                    <a:pt x="29210" y="961390"/>
                  </a:lnTo>
                  <a:lnTo>
                    <a:pt x="29210" y="821690"/>
                  </a:lnTo>
                  <a:lnTo>
                    <a:pt x="331470" y="1057910"/>
                  </a:lnTo>
                  <a:close/>
                  <a:moveTo>
                    <a:pt x="331470" y="1212850"/>
                  </a:moveTo>
                  <a:lnTo>
                    <a:pt x="331470" y="1328420"/>
                  </a:lnTo>
                  <a:lnTo>
                    <a:pt x="29210" y="1125220"/>
                  </a:lnTo>
                  <a:lnTo>
                    <a:pt x="29210" y="993140"/>
                  </a:lnTo>
                  <a:lnTo>
                    <a:pt x="331470" y="1212850"/>
                  </a:lnTo>
                  <a:close/>
                  <a:moveTo>
                    <a:pt x="331470" y="1360170"/>
                  </a:moveTo>
                  <a:lnTo>
                    <a:pt x="331470" y="1470660"/>
                  </a:lnTo>
                  <a:lnTo>
                    <a:pt x="29210" y="1282700"/>
                  </a:lnTo>
                  <a:lnTo>
                    <a:pt x="29210" y="1156970"/>
                  </a:lnTo>
                  <a:lnTo>
                    <a:pt x="331470" y="1360170"/>
                  </a:lnTo>
                  <a:close/>
                  <a:moveTo>
                    <a:pt x="331470" y="1501140"/>
                  </a:moveTo>
                  <a:lnTo>
                    <a:pt x="331470" y="1605280"/>
                  </a:lnTo>
                  <a:lnTo>
                    <a:pt x="29210" y="1432560"/>
                  </a:lnTo>
                  <a:lnTo>
                    <a:pt x="29210" y="1313180"/>
                  </a:lnTo>
                  <a:lnTo>
                    <a:pt x="331470" y="1501140"/>
                  </a:lnTo>
                  <a:close/>
                  <a:moveTo>
                    <a:pt x="331470" y="1637030"/>
                  </a:moveTo>
                  <a:lnTo>
                    <a:pt x="331470" y="1736090"/>
                  </a:lnTo>
                  <a:lnTo>
                    <a:pt x="29210" y="1577340"/>
                  </a:lnTo>
                  <a:lnTo>
                    <a:pt x="29210" y="1463040"/>
                  </a:lnTo>
                  <a:lnTo>
                    <a:pt x="331470" y="1637030"/>
                  </a:lnTo>
                  <a:close/>
                  <a:moveTo>
                    <a:pt x="331470" y="1765300"/>
                  </a:moveTo>
                  <a:lnTo>
                    <a:pt x="331470" y="1861820"/>
                  </a:lnTo>
                  <a:lnTo>
                    <a:pt x="29210" y="1714500"/>
                  </a:lnTo>
                  <a:lnTo>
                    <a:pt x="29210" y="1605280"/>
                  </a:lnTo>
                  <a:lnTo>
                    <a:pt x="331470" y="1765300"/>
                  </a:lnTo>
                  <a:close/>
                  <a:moveTo>
                    <a:pt x="331470" y="1891030"/>
                  </a:moveTo>
                  <a:lnTo>
                    <a:pt x="331470" y="1983740"/>
                  </a:lnTo>
                  <a:lnTo>
                    <a:pt x="29210" y="1849120"/>
                  </a:lnTo>
                  <a:lnTo>
                    <a:pt x="29210" y="1744980"/>
                  </a:lnTo>
                  <a:lnTo>
                    <a:pt x="331470" y="1891030"/>
                  </a:lnTo>
                  <a:close/>
                  <a:moveTo>
                    <a:pt x="331470" y="2011680"/>
                  </a:moveTo>
                  <a:lnTo>
                    <a:pt x="331470" y="2100580"/>
                  </a:lnTo>
                  <a:lnTo>
                    <a:pt x="29210" y="1978660"/>
                  </a:lnTo>
                  <a:lnTo>
                    <a:pt x="29210" y="1877060"/>
                  </a:lnTo>
                  <a:lnTo>
                    <a:pt x="331470" y="2011680"/>
                  </a:lnTo>
                  <a:close/>
                  <a:moveTo>
                    <a:pt x="331470" y="2127250"/>
                  </a:moveTo>
                  <a:lnTo>
                    <a:pt x="331470" y="2213610"/>
                  </a:lnTo>
                  <a:lnTo>
                    <a:pt x="29210" y="2104390"/>
                  </a:lnTo>
                  <a:lnTo>
                    <a:pt x="29210" y="2006600"/>
                  </a:lnTo>
                  <a:lnTo>
                    <a:pt x="331470" y="2127250"/>
                  </a:lnTo>
                  <a:close/>
                  <a:moveTo>
                    <a:pt x="331470" y="2242820"/>
                  </a:moveTo>
                  <a:lnTo>
                    <a:pt x="331470" y="2326640"/>
                  </a:lnTo>
                  <a:lnTo>
                    <a:pt x="29210" y="2227580"/>
                  </a:lnTo>
                  <a:lnTo>
                    <a:pt x="29210" y="2132330"/>
                  </a:lnTo>
                  <a:lnTo>
                    <a:pt x="331470" y="2242820"/>
                  </a:lnTo>
                  <a:close/>
                  <a:moveTo>
                    <a:pt x="331470" y="2353310"/>
                  </a:moveTo>
                  <a:lnTo>
                    <a:pt x="331470" y="2434590"/>
                  </a:lnTo>
                  <a:lnTo>
                    <a:pt x="29210" y="2346960"/>
                  </a:lnTo>
                  <a:lnTo>
                    <a:pt x="29210" y="2254250"/>
                  </a:lnTo>
                  <a:lnTo>
                    <a:pt x="331470" y="2353310"/>
                  </a:lnTo>
                  <a:close/>
                  <a:moveTo>
                    <a:pt x="331470" y="2461260"/>
                  </a:moveTo>
                  <a:lnTo>
                    <a:pt x="331470" y="2540000"/>
                  </a:lnTo>
                  <a:lnTo>
                    <a:pt x="29210" y="2465070"/>
                  </a:lnTo>
                  <a:lnTo>
                    <a:pt x="29210" y="2374900"/>
                  </a:lnTo>
                  <a:lnTo>
                    <a:pt x="331470" y="2461260"/>
                  </a:lnTo>
                  <a:close/>
                  <a:moveTo>
                    <a:pt x="331470" y="2567940"/>
                  </a:moveTo>
                  <a:lnTo>
                    <a:pt x="331470" y="2645410"/>
                  </a:lnTo>
                  <a:lnTo>
                    <a:pt x="29210" y="2581910"/>
                  </a:lnTo>
                  <a:lnTo>
                    <a:pt x="29210" y="2493010"/>
                  </a:lnTo>
                  <a:lnTo>
                    <a:pt x="331470" y="2567940"/>
                  </a:lnTo>
                  <a:close/>
                  <a:moveTo>
                    <a:pt x="331470" y="2672080"/>
                  </a:moveTo>
                  <a:lnTo>
                    <a:pt x="331470" y="2748280"/>
                  </a:lnTo>
                  <a:lnTo>
                    <a:pt x="29210" y="2696210"/>
                  </a:lnTo>
                  <a:lnTo>
                    <a:pt x="29210" y="2608580"/>
                  </a:lnTo>
                  <a:lnTo>
                    <a:pt x="331470" y="2672080"/>
                  </a:lnTo>
                  <a:close/>
                  <a:moveTo>
                    <a:pt x="331470" y="2774950"/>
                  </a:moveTo>
                  <a:lnTo>
                    <a:pt x="331470" y="2849880"/>
                  </a:lnTo>
                  <a:lnTo>
                    <a:pt x="29210" y="2807970"/>
                  </a:lnTo>
                  <a:lnTo>
                    <a:pt x="29210" y="2721610"/>
                  </a:lnTo>
                  <a:lnTo>
                    <a:pt x="331470" y="2774950"/>
                  </a:lnTo>
                  <a:close/>
                  <a:moveTo>
                    <a:pt x="331470" y="2876550"/>
                  </a:moveTo>
                  <a:lnTo>
                    <a:pt x="331470" y="2951480"/>
                  </a:lnTo>
                  <a:lnTo>
                    <a:pt x="29210" y="2919730"/>
                  </a:lnTo>
                  <a:lnTo>
                    <a:pt x="29210" y="2833370"/>
                  </a:lnTo>
                  <a:lnTo>
                    <a:pt x="331470" y="2876550"/>
                  </a:lnTo>
                  <a:close/>
                  <a:moveTo>
                    <a:pt x="331470" y="2976880"/>
                  </a:moveTo>
                  <a:lnTo>
                    <a:pt x="331470" y="3051810"/>
                  </a:lnTo>
                  <a:lnTo>
                    <a:pt x="29210" y="3031490"/>
                  </a:lnTo>
                  <a:lnTo>
                    <a:pt x="29210" y="2945130"/>
                  </a:lnTo>
                  <a:lnTo>
                    <a:pt x="331470" y="2976880"/>
                  </a:lnTo>
                  <a:close/>
                  <a:moveTo>
                    <a:pt x="331470" y="3077210"/>
                  </a:moveTo>
                  <a:lnTo>
                    <a:pt x="331470" y="3150870"/>
                  </a:lnTo>
                  <a:lnTo>
                    <a:pt x="29210" y="3140710"/>
                  </a:lnTo>
                  <a:lnTo>
                    <a:pt x="29210" y="3055620"/>
                  </a:lnTo>
                  <a:lnTo>
                    <a:pt x="331470" y="3077210"/>
                  </a:lnTo>
                  <a:close/>
                  <a:moveTo>
                    <a:pt x="331470" y="3177540"/>
                  </a:moveTo>
                  <a:lnTo>
                    <a:pt x="331470" y="3251200"/>
                  </a:lnTo>
                  <a:lnTo>
                    <a:pt x="29210" y="3251200"/>
                  </a:lnTo>
                  <a:lnTo>
                    <a:pt x="29210" y="3166110"/>
                  </a:lnTo>
                  <a:lnTo>
                    <a:pt x="331470" y="3177540"/>
                  </a:lnTo>
                  <a:close/>
                  <a:moveTo>
                    <a:pt x="331470" y="3276600"/>
                  </a:moveTo>
                  <a:lnTo>
                    <a:pt x="331470" y="3350259"/>
                  </a:lnTo>
                  <a:lnTo>
                    <a:pt x="29210" y="3360419"/>
                  </a:lnTo>
                  <a:lnTo>
                    <a:pt x="29210" y="3276600"/>
                  </a:lnTo>
                  <a:lnTo>
                    <a:pt x="331470" y="3276600"/>
                  </a:lnTo>
                  <a:close/>
                  <a:moveTo>
                    <a:pt x="331470" y="3375659"/>
                  </a:moveTo>
                  <a:lnTo>
                    <a:pt x="331470" y="3449319"/>
                  </a:lnTo>
                  <a:lnTo>
                    <a:pt x="29210" y="3469639"/>
                  </a:lnTo>
                  <a:lnTo>
                    <a:pt x="29210" y="3384549"/>
                  </a:lnTo>
                  <a:lnTo>
                    <a:pt x="331470" y="3375659"/>
                  </a:lnTo>
                  <a:close/>
                  <a:moveTo>
                    <a:pt x="331470" y="3475989"/>
                  </a:moveTo>
                  <a:lnTo>
                    <a:pt x="331470" y="3549649"/>
                  </a:lnTo>
                  <a:lnTo>
                    <a:pt x="29210" y="3582669"/>
                  </a:lnTo>
                  <a:lnTo>
                    <a:pt x="29210" y="3496309"/>
                  </a:lnTo>
                  <a:lnTo>
                    <a:pt x="331470" y="3475989"/>
                  </a:lnTo>
                  <a:close/>
                  <a:moveTo>
                    <a:pt x="331470" y="3575049"/>
                  </a:moveTo>
                  <a:lnTo>
                    <a:pt x="331470" y="3649979"/>
                  </a:lnTo>
                  <a:lnTo>
                    <a:pt x="29210" y="3693159"/>
                  </a:lnTo>
                  <a:lnTo>
                    <a:pt x="29210" y="3606800"/>
                  </a:lnTo>
                  <a:lnTo>
                    <a:pt x="331470" y="3575050"/>
                  </a:lnTo>
                  <a:close/>
                  <a:moveTo>
                    <a:pt x="331470" y="3675379"/>
                  </a:moveTo>
                  <a:lnTo>
                    <a:pt x="331470" y="3751579"/>
                  </a:lnTo>
                  <a:lnTo>
                    <a:pt x="29210" y="3804919"/>
                  </a:lnTo>
                  <a:lnTo>
                    <a:pt x="29210" y="3717289"/>
                  </a:lnTo>
                  <a:lnTo>
                    <a:pt x="331470" y="3675380"/>
                  </a:lnTo>
                  <a:close/>
                  <a:moveTo>
                    <a:pt x="331470" y="3778249"/>
                  </a:moveTo>
                  <a:lnTo>
                    <a:pt x="331470" y="3855719"/>
                  </a:lnTo>
                  <a:lnTo>
                    <a:pt x="29210" y="3919219"/>
                  </a:lnTo>
                  <a:lnTo>
                    <a:pt x="29210" y="3830319"/>
                  </a:lnTo>
                  <a:lnTo>
                    <a:pt x="331470" y="3778249"/>
                  </a:lnTo>
                  <a:close/>
                  <a:moveTo>
                    <a:pt x="331470" y="3881119"/>
                  </a:moveTo>
                  <a:lnTo>
                    <a:pt x="331470" y="3959859"/>
                  </a:lnTo>
                  <a:lnTo>
                    <a:pt x="29210" y="4034789"/>
                  </a:lnTo>
                  <a:lnTo>
                    <a:pt x="29210" y="3944619"/>
                  </a:lnTo>
                  <a:lnTo>
                    <a:pt x="331470" y="3881119"/>
                  </a:lnTo>
                  <a:close/>
                  <a:moveTo>
                    <a:pt x="331470" y="3985259"/>
                  </a:moveTo>
                  <a:lnTo>
                    <a:pt x="331470" y="4065269"/>
                  </a:lnTo>
                  <a:lnTo>
                    <a:pt x="29210" y="4151629"/>
                  </a:lnTo>
                  <a:lnTo>
                    <a:pt x="29210" y="4060189"/>
                  </a:lnTo>
                  <a:lnTo>
                    <a:pt x="331470" y="3985259"/>
                  </a:lnTo>
                  <a:close/>
                  <a:moveTo>
                    <a:pt x="331470" y="4093209"/>
                  </a:moveTo>
                  <a:lnTo>
                    <a:pt x="331470" y="4174489"/>
                  </a:lnTo>
                  <a:lnTo>
                    <a:pt x="29210" y="4272280"/>
                  </a:lnTo>
                  <a:lnTo>
                    <a:pt x="29210" y="4178300"/>
                  </a:lnTo>
                  <a:lnTo>
                    <a:pt x="331470" y="4093210"/>
                  </a:lnTo>
                  <a:close/>
                  <a:moveTo>
                    <a:pt x="331470" y="4201159"/>
                  </a:moveTo>
                  <a:lnTo>
                    <a:pt x="331470" y="4284980"/>
                  </a:lnTo>
                  <a:lnTo>
                    <a:pt x="29210" y="4395470"/>
                  </a:lnTo>
                  <a:lnTo>
                    <a:pt x="29210" y="4298950"/>
                  </a:lnTo>
                  <a:lnTo>
                    <a:pt x="331470" y="4201159"/>
                  </a:lnTo>
                  <a:close/>
                  <a:moveTo>
                    <a:pt x="331470" y="4311650"/>
                  </a:moveTo>
                  <a:lnTo>
                    <a:pt x="331470" y="4398009"/>
                  </a:lnTo>
                  <a:lnTo>
                    <a:pt x="29210" y="4521200"/>
                  </a:lnTo>
                  <a:lnTo>
                    <a:pt x="29210" y="4423410"/>
                  </a:lnTo>
                  <a:lnTo>
                    <a:pt x="331470" y="4311650"/>
                  </a:lnTo>
                  <a:close/>
                  <a:moveTo>
                    <a:pt x="331470" y="4427220"/>
                  </a:moveTo>
                  <a:lnTo>
                    <a:pt x="331470" y="4516120"/>
                  </a:lnTo>
                  <a:lnTo>
                    <a:pt x="29210" y="4650740"/>
                  </a:lnTo>
                  <a:lnTo>
                    <a:pt x="29210" y="4549140"/>
                  </a:lnTo>
                  <a:lnTo>
                    <a:pt x="331470" y="4427220"/>
                  </a:lnTo>
                  <a:close/>
                  <a:moveTo>
                    <a:pt x="331470" y="4544060"/>
                  </a:moveTo>
                  <a:lnTo>
                    <a:pt x="331470" y="4636770"/>
                  </a:lnTo>
                  <a:lnTo>
                    <a:pt x="29210" y="4784090"/>
                  </a:lnTo>
                  <a:lnTo>
                    <a:pt x="29210" y="4678680"/>
                  </a:lnTo>
                  <a:lnTo>
                    <a:pt x="331470" y="4544060"/>
                  </a:lnTo>
                  <a:close/>
                  <a:moveTo>
                    <a:pt x="331470" y="4664710"/>
                  </a:moveTo>
                  <a:lnTo>
                    <a:pt x="331470" y="4761230"/>
                  </a:lnTo>
                  <a:lnTo>
                    <a:pt x="29210" y="4921250"/>
                  </a:lnTo>
                  <a:lnTo>
                    <a:pt x="29210" y="4812030"/>
                  </a:lnTo>
                  <a:lnTo>
                    <a:pt x="331470" y="4664710"/>
                  </a:lnTo>
                  <a:close/>
                  <a:moveTo>
                    <a:pt x="331470" y="4790440"/>
                  </a:moveTo>
                  <a:lnTo>
                    <a:pt x="331470" y="4890770"/>
                  </a:lnTo>
                  <a:lnTo>
                    <a:pt x="29210" y="5066030"/>
                  </a:lnTo>
                  <a:lnTo>
                    <a:pt x="29210" y="4951730"/>
                  </a:lnTo>
                  <a:lnTo>
                    <a:pt x="331470" y="4790440"/>
                  </a:lnTo>
                  <a:close/>
                  <a:moveTo>
                    <a:pt x="331470" y="4919980"/>
                  </a:moveTo>
                  <a:lnTo>
                    <a:pt x="331470" y="5025390"/>
                  </a:lnTo>
                  <a:lnTo>
                    <a:pt x="29210" y="5214620"/>
                  </a:lnTo>
                  <a:lnTo>
                    <a:pt x="29210" y="5095240"/>
                  </a:lnTo>
                  <a:lnTo>
                    <a:pt x="331470" y="4919980"/>
                  </a:lnTo>
                  <a:close/>
                  <a:moveTo>
                    <a:pt x="331470" y="5057140"/>
                  </a:moveTo>
                  <a:lnTo>
                    <a:pt x="331470" y="5166360"/>
                  </a:lnTo>
                  <a:lnTo>
                    <a:pt x="29210" y="5369560"/>
                  </a:lnTo>
                  <a:lnTo>
                    <a:pt x="29210" y="5245100"/>
                  </a:lnTo>
                  <a:lnTo>
                    <a:pt x="331470" y="5057140"/>
                  </a:lnTo>
                  <a:close/>
                  <a:moveTo>
                    <a:pt x="331470" y="5198110"/>
                  </a:moveTo>
                  <a:lnTo>
                    <a:pt x="331470" y="5314950"/>
                  </a:lnTo>
                  <a:lnTo>
                    <a:pt x="29210" y="5534660"/>
                  </a:lnTo>
                  <a:lnTo>
                    <a:pt x="29210" y="5401310"/>
                  </a:lnTo>
                  <a:lnTo>
                    <a:pt x="331470" y="5198110"/>
                  </a:lnTo>
                  <a:close/>
                  <a:moveTo>
                    <a:pt x="331470" y="5346700"/>
                  </a:moveTo>
                  <a:lnTo>
                    <a:pt x="331470" y="5471160"/>
                  </a:lnTo>
                  <a:lnTo>
                    <a:pt x="29210" y="5706110"/>
                  </a:lnTo>
                  <a:lnTo>
                    <a:pt x="29210" y="5565140"/>
                  </a:lnTo>
                  <a:lnTo>
                    <a:pt x="331470" y="5346700"/>
                  </a:lnTo>
                  <a:close/>
                  <a:moveTo>
                    <a:pt x="331470" y="5501640"/>
                  </a:moveTo>
                  <a:lnTo>
                    <a:pt x="331470" y="5633720"/>
                  </a:lnTo>
                  <a:lnTo>
                    <a:pt x="29210" y="5886450"/>
                  </a:lnTo>
                  <a:lnTo>
                    <a:pt x="29210" y="5737860"/>
                  </a:lnTo>
                  <a:lnTo>
                    <a:pt x="331470" y="5501640"/>
                  </a:lnTo>
                  <a:close/>
                  <a:moveTo>
                    <a:pt x="331470" y="5668010"/>
                  </a:moveTo>
                  <a:lnTo>
                    <a:pt x="331470" y="5808980"/>
                  </a:lnTo>
                  <a:lnTo>
                    <a:pt x="29210" y="6078220"/>
                  </a:lnTo>
                  <a:lnTo>
                    <a:pt x="29210" y="5919470"/>
                  </a:lnTo>
                  <a:lnTo>
                    <a:pt x="331470" y="5668010"/>
                  </a:lnTo>
                  <a:close/>
                  <a:moveTo>
                    <a:pt x="331470" y="5842000"/>
                  </a:moveTo>
                  <a:lnTo>
                    <a:pt x="331470" y="6017260"/>
                  </a:lnTo>
                  <a:lnTo>
                    <a:pt x="29210" y="6309360"/>
                  </a:lnTo>
                  <a:lnTo>
                    <a:pt x="29210" y="6112510"/>
                  </a:lnTo>
                  <a:lnTo>
                    <a:pt x="331470" y="5842000"/>
                  </a:lnTo>
                  <a:close/>
                  <a:moveTo>
                    <a:pt x="353060" y="6032500"/>
                  </a:moveTo>
                  <a:lnTo>
                    <a:pt x="487680" y="6032500"/>
                  </a:lnTo>
                  <a:lnTo>
                    <a:pt x="196850" y="6334760"/>
                  </a:lnTo>
                  <a:lnTo>
                    <a:pt x="39370" y="6334760"/>
                  </a:lnTo>
                  <a:lnTo>
                    <a:pt x="353060" y="6032500"/>
                  </a:lnTo>
                  <a:close/>
                  <a:moveTo>
                    <a:pt x="523240" y="6032500"/>
                  </a:moveTo>
                  <a:lnTo>
                    <a:pt x="669290" y="6032500"/>
                  </a:lnTo>
                  <a:lnTo>
                    <a:pt x="398780" y="6334760"/>
                  </a:lnTo>
                  <a:lnTo>
                    <a:pt x="232410" y="6334760"/>
                  </a:lnTo>
                  <a:lnTo>
                    <a:pt x="523240" y="6032500"/>
                  </a:lnTo>
                  <a:close/>
                  <a:moveTo>
                    <a:pt x="703580" y="6032500"/>
                  </a:moveTo>
                  <a:lnTo>
                    <a:pt x="839470" y="6032500"/>
                  </a:lnTo>
                  <a:lnTo>
                    <a:pt x="585470" y="6334760"/>
                  </a:lnTo>
                  <a:lnTo>
                    <a:pt x="433070" y="6334760"/>
                  </a:lnTo>
                  <a:lnTo>
                    <a:pt x="703580" y="6032500"/>
                  </a:lnTo>
                  <a:close/>
                  <a:moveTo>
                    <a:pt x="872490" y="6032500"/>
                  </a:moveTo>
                  <a:lnTo>
                    <a:pt x="999490" y="6032500"/>
                  </a:lnTo>
                  <a:lnTo>
                    <a:pt x="764540" y="6334760"/>
                  </a:lnTo>
                  <a:lnTo>
                    <a:pt x="618490" y="6334760"/>
                  </a:lnTo>
                  <a:lnTo>
                    <a:pt x="872490" y="6032500"/>
                  </a:lnTo>
                  <a:close/>
                  <a:moveTo>
                    <a:pt x="1031240" y="6032500"/>
                  </a:moveTo>
                  <a:lnTo>
                    <a:pt x="1150620" y="6032500"/>
                  </a:lnTo>
                  <a:lnTo>
                    <a:pt x="932180" y="6334760"/>
                  </a:lnTo>
                  <a:lnTo>
                    <a:pt x="796290" y="6334760"/>
                  </a:lnTo>
                  <a:lnTo>
                    <a:pt x="1031240" y="6032500"/>
                  </a:lnTo>
                  <a:close/>
                  <a:moveTo>
                    <a:pt x="1182370" y="6032500"/>
                  </a:moveTo>
                  <a:lnTo>
                    <a:pt x="1295400" y="6032500"/>
                  </a:lnTo>
                  <a:lnTo>
                    <a:pt x="1092200" y="6334760"/>
                  </a:lnTo>
                  <a:lnTo>
                    <a:pt x="963930" y="6334760"/>
                  </a:lnTo>
                  <a:lnTo>
                    <a:pt x="1182370" y="6032500"/>
                  </a:lnTo>
                  <a:close/>
                  <a:moveTo>
                    <a:pt x="1325880" y="6032500"/>
                  </a:moveTo>
                  <a:lnTo>
                    <a:pt x="1432560" y="6032500"/>
                  </a:lnTo>
                  <a:lnTo>
                    <a:pt x="1244600" y="6334760"/>
                  </a:lnTo>
                  <a:lnTo>
                    <a:pt x="1122680" y="6334760"/>
                  </a:lnTo>
                  <a:lnTo>
                    <a:pt x="1325880" y="6032500"/>
                  </a:lnTo>
                  <a:close/>
                  <a:moveTo>
                    <a:pt x="1463040" y="6032500"/>
                  </a:moveTo>
                  <a:lnTo>
                    <a:pt x="1564640" y="6032500"/>
                  </a:lnTo>
                  <a:lnTo>
                    <a:pt x="1390650" y="6334760"/>
                  </a:lnTo>
                  <a:lnTo>
                    <a:pt x="1275080" y="6334760"/>
                  </a:lnTo>
                  <a:lnTo>
                    <a:pt x="1463040" y="6032500"/>
                  </a:lnTo>
                  <a:close/>
                  <a:moveTo>
                    <a:pt x="1593850" y="6032500"/>
                  </a:moveTo>
                  <a:lnTo>
                    <a:pt x="1691640" y="6032500"/>
                  </a:lnTo>
                  <a:lnTo>
                    <a:pt x="1531620" y="6334760"/>
                  </a:lnTo>
                  <a:lnTo>
                    <a:pt x="1421130" y="6334760"/>
                  </a:lnTo>
                  <a:lnTo>
                    <a:pt x="1593850" y="6032500"/>
                  </a:lnTo>
                  <a:close/>
                  <a:moveTo>
                    <a:pt x="1719580" y="6032500"/>
                  </a:moveTo>
                  <a:lnTo>
                    <a:pt x="1813560" y="6032500"/>
                  </a:lnTo>
                  <a:lnTo>
                    <a:pt x="1666240" y="6334760"/>
                  </a:lnTo>
                  <a:lnTo>
                    <a:pt x="1560830" y="6334760"/>
                  </a:lnTo>
                  <a:lnTo>
                    <a:pt x="1719580" y="6032500"/>
                  </a:lnTo>
                  <a:close/>
                  <a:moveTo>
                    <a:pt x="1841500" y="6032500"/>
                  </a:moveTo>
                  <a:lnTo>
                    <a:pt x="1930400" y="6032500"/>
                  </a:lnTo>
                  <a:lnTo>
                    <a:pt x="1797050" y="6334760"/>
                  </a:lnTo>
                  <a:lnTo>
                    <a:pt x="1694180" y="6334760"/>
                  </a:lnTo>
                  <a:lnTo>
                    <a:pt x="1841500" y="6032500"/>
                  </a:lnTo>
                  <a:close/>
                  <a:moveTo>
                    <a:pt x="1958340" y="6032500"/>
                  </a:moveTo>
                  <a:lnTo>
                    <a:pt x="2044700" y="6032500"/>
                  </a:lnTo>
                  <a:lnTo>
                    <a:pt x="1922780" y="6334760"/>
                  </a:lnTo>
                  <a:lnTo>
                    <a:pt x="1824990" y="6334760"/>
                  </a:lnTo>
                  <a:lnTo>
                    <a:pt x="1958340" y="6032500"/>
                  </a:lnTo>
                  <a:close/>
                  <a:moveTo>
                    <a:pt x="2072640" y="6032500"/>
                  </a:moveTo>
                  <a:lnTo>
                    <a:pt x="2155190" y="6032500"/>
                  </a:lnTo>
                  <a:lnTo>
                    <a:pt x="2045970" y="6334760"/>
                  </a:lnTo>
                  <a:lnTo>
                    <a:pt x="1950720" y="6334760"/>
                  </a:lnTo>
                  <a:lnTo>
                    <a:pt x="2072640" y="6032500"/>
                  </a:lnTo>
                  <a:close/>
                  <a:moveTo>
                    <a:pt x="2183130" y="6032500"/>
                  </a:moveTo>
                  <a:lnTo>
                    <a:pt x="2264410" y="6032500"/>
                  </a:lnTo>
                  <a:lnTo>
                    <a:pt x="2165350" y="6334760"/>
                  </a:lnTo>
                  <a:lnTo>
                    <a:pt x="2072640" y="6334760"/>
                  </a:lnTo>
                  <a:lnTo>
                    <a:pt x="2183130" y="6032500"/>
                  </a:lnTo>
                  <a:close/>
                  <a:moveTo>
                    <a:pt x="2291080" y="6032500"/>
                  </a:moveTo>
                  <a:lnTo>
                    <a:pt x="2369820" y="6032500"/>
                  </a:lnTo>
                  <a:lnTo>
                    <a:pt x="2282190" y="6334760"/>
                  </a:lnTo>
                  <a:lnTo>
                    <a:pt x="2192020" y="6334760"/>
                  </a:lnTo>
                  <a:lnTo>
                    <a:pt x="2291080" y="6032500"/>
                  </a:lnTo>
                  <a:close/>
                  <a:moveTo>
                    <a:pt x="2396490" y="6032500"/>
                  </a:moveTo>
                  <a:lnTo>
                    <a:pt x="2472690" y="6032500"/>
                  </a:lnTo>
                  <a:lnTo>
                    <a:pt x="2397760" y="6334760"/>
                  </a:lnTo>
                  <a:lnTo>
                    <a:pt x="2308860" y="6334760"/>
                  </a:lnTo>
                  <a:lnTo>
                    <a:pt x="2396490" y="6032500"/>
                  </a:lnTo>
                  <a:close/>
                  <a:moveTo>
                    <a:pt x="2499360" y="6032500"/>
                  </a:moveTo>
                  <a:lnTo>
                    <a:pt x="2574290" y="6032500"/>
                  </a:lnTo>
                  <a:lnTo>
                    <a:pt x="2510790" y="6334760"/>
                  </a:lnTo>
                  <a:lnTo>
                    <a:pt x="2424430" y="6334760"/>
                  </a:lnTo>
                  <a:lnTo>
                    <a:pt x="2499360" y="6032500"/>
                  </a:lnTo>
                  <a:close/>
                  <a:moveTo>
                    <a:pt x="2600960" y="6032500"/>
                  </a:moveTo>
                  <a:lnTo>
                    <a:pt x="2674620" y="6032500"/>
                  </a:lnTo>
                  <a:lnTo>
                    <a:pt x="2622550" y="6334760"/>
                  </a:lnTo>
                  <a:lnTo>
                    <a:pt x="2537460" y="6334760"/>
                  </a:lnTo>
                  <a:lnTo>
                    <a:pt x="2600960" y="6032500"/>
                  </a:lnTo>
                  <a:close/>
                  <a:moveTo>
                    <a:pt x="2701290" y="6032500"/>
                  </a:moveTo>
                  <a:lnTo>
                    <a:pt x="2773680" y="6032500"/>
                  </a:lnTo>
                  <a:lnTo>
                    <a:pt x="2731770" y="6334760"/>
                  </a:lnTo>
                  <a:lnTo>
                    <a:pt x="2647950" y="6334760"/>
                  </a:lnTo>
                  <a:lnTo>
                    <a:pt x="2701290" y="6032500"/>
                  </a:lnTo>
                  <a:close/>
                  <a:moveTo>
                    <a:pt x="2800350" y="6032500"/>
                  </a:moveTo>
                  <a:lnTo>
                    <a:pt x="2872740" y="6032500"/>
                  </a:lnTo>
                  <a:lnTo>
                    <a:pt x="2839720" y="6334760"/>
                  </a:lnTo>
                  <a:lnTo>
                    <a:pt x="2757170" y="6334760"/>
                  </a:lnTo>
                  <a:lnTo>
                    <a:pt x="2800350" y="6032500"/>
                  </a:lnTo>
                  <a:close/>
                  <a:moveTo>
                    <a:pt x="2898140" y="6032500"/>
                  </a:moveTo>
                  <a:lnTo>
                    <a:pt x="2969260" y="6032500"/>
                  </a:lnTo>
                  <a:lnTo>
                    <a:pt x="2948940" y="6334760"/>
                  </a:lnTo>
                  <a:lnTo>
                    <a:pt x="2866390" y="6334760"/>
                  </a:lnTo>
                  <a:lnTo>
                    <a:pt x="2898140" y="6032500"/>
                  </a:lnTo>
                  <a:close/>
                  <a:moveTo>
                    <a:pt x="2994660" y="6032500"/>
                  </a:moveTo>
                  <a:lnTo>
                    <a:pt x="3065780" y="6032500"/>
                  </a:lnTo>
                  <a:lnTo>
                    <a:pt x="3055620" y="6334760"/>
                  </a:lnTo>
                  <a:lnTo>
                    <a:pt x="2974340" y="6334760"/>
                  </a:lnTo>
                  <a:lnTo>
                    <a:pt x="2994660" y="6032500"/>
                  </a:lnTo>
                  <a:close/>
                  <a:moveTo>
                    <a:pt x="3091180" y="6032500"/>
                  </a:moveTo>
                  <a:lnTo>
                    <a:pt x="3162300" y="6032500"/>
                  </a:lnTo>
                  <a:lnTo>
                    <a:pt x="3162300" y="6334760"/>
                  </a:lnTo>
                  <a:lnTo>
                    <a:pt x="3081020" y="6334760"/>
                  </a:lnTo>
                  <a:lnTo>
                    <a:pt x="3091181" y="6032500"/>
                  </a:lnTo>
                  <a:close/>
                  <a:moveTo>
                    <a:pt x="3187700" y="6032500"/>
                  </a:moveTo>
                  <a:lnTo>
                    <a:pt x="3258820" y="6032500"/>
                  </a:lnTo>
                  <a:lnTo>
                    <a:pt x="3268980" y="6334760"/>
                  </a:lnTo>
                  <a:lnTo>
                    <a:pt x="3187700" y="6334760"/>
                  </a:lnTo>
                  <a:lnTo>
                    <a:pt x="3187700" y="6032500"/>
                  </a:lnTo>
                  <a:close/>
                  <a:moveTo>
                    <a:pt x="3284220" y="6032500"/>
                  </a:moveTo>
                  <a:lnTo>
                    <a:pt x="3356611" y="6032500"/>
                  </a:lnTo>
                  <a:lnTo>
                    <a:pt x="3376931" y="6334760"/>
                  </a:lnTo>
                  <a:lnTo>
                    <a:pt x="3294381" y="6334760"/>
                  </a:lnTo>
                  <a:lnTo>
                    <a:pt x="3284221" y="6032500"/>
                  </a:lnTo>
                  <a:close/>
                  <a:moveTo>
                    <a:pt x="3382011" y="6032500"/>
                  </a:moveTo>
                  <a:lnTo>
                    <a:pt x="3453131" y="6032500"/>
                  </a:lnTo>
                  <a:lnTo>
                    <a:pt x="3484881" y="6334760"/>
                  </a:lnTo>
                  <a:lnTo>
                    <a:pt x="3403600" y="6334760"/>
                  </a:lnTo>
                  <a:lnTo>
                    <a:pt x="3382010" y="6032500"/>
                  </a:lnTo>
                  <a:close/>
                  <a:moveTo>
                    <a:pt x="3478531" y="6032500"/>
                  </a:moveTo>
                  <a:lnTo>
                    <a:pt x="3550921" y="6032500"/>
                  </a:lnTo>
                  <a:lnTo>
                    <a:pt x="3594101" y="6334760"/>
                  </a:lnTo>
                  <a:lnTo>
                    <a:pt x="3510281" y="6334760"/>
                  </a:lnTo>
                  <a:lnTo>
                    <a:pt x="3478531" y="6032500"/>
                  </a:lnTo>
                  <a:close/>
                  <a:moveTo>
                    <a:pt x="3576321" y="6032500"/>
                  </a:moveTo>
                  <a:lnTo>
                    <a:pt x="3649981" y="6032500"/>
                  </a:lnTo>
                  <a:lnTo>
                    <a:pt x="3703321" y="6334760"/>
                  </a:lnTo>
                  <a:lnTo>
                    <a:pt x="3619500" y="6334760"/>
                  </a:lnTo>
                  <a:lnTo>
                    <a:pt x="3576320" y="6032500"/>
                  </a:lnTo>
                  <a:close/>
                  <a:moveTo>
                    <a:pt x="3675381" y="6032500"/>
                  </a:moveTo>
                  <a:lnTo>
                    <a:pt x="3750311" y="6032500"/>
                  </a:lnTo>
                  <a:lnTo>
                    <a:pt x="3813811" y="6334760"/>
                  </a:lnTo>
                  <a:lnTo>
                    <a:pt x="3728720" y="6334760"/>
                  </a:lnTo>
                  <a:lnTo>
                    <a:pt x="3675380" y="6032500"/>
                  </a:lnTo>
                  <a:close/>
                  <a:moveTo>
                    <a:pt x="3775711" y="6032500"/>
                  </a:moveTo>
                  <a:lnTo>
                    <a:pt x="3851911" y="6032500"/>
                  </a:lnTo>
                  <a:lnTo>
                    <a:pt x="3926841" y="6334760"/>
                  </a:lnTo>
                  <a:lnTo>
                    <a:pt x="3840481" y="6334760"/>
                  </a:lnTo>
                  <a:lnTo>
                    <a:pt x="3775711" y="6032500"/>
                  </a:lnTo>
                  <a:close/>
                  <a:moveTo>
                    <a:pt x="3877311" y="6032500"/>
                  </a:moveTo>
                  <a:lnTo>
                    <a:pt x="3954781" y="6032500"/>
                  </a:lnTo>
                  <a:lnTo>
                    <a:pt x="4041141" y="6334760"/>
                  </a:lnTo>
                  <a:lnTo>
                    <a:pt x="3953511" y="6334760"/>
                  </a:lnTo>
                  <a:lnTo>
                    <a:pt x="3877311" y="6032500"/>
                  </a:lnTo>
                  <a:close/>
                  <a:moveTo>
                    <a:pt x="3981451" y="6032500"/>
                  </a:moveTo>
                  <a:lnTo>
                    <a:pt x="4060191" y="6032500"/>
                  </a:lnTo>
                  <a:lnTo>
                    <a:pt x="4157981" y="6334760"/>
                  </a:lnTo>
                  <a:lnTo>
                    <a:pt x="4067811" y="6334760"/>
                  </a:lnTo>
                  <a:lnTo>
                    <a:pt x="3981451" y="6032500"/>
                  </a:lnTo>
                  <a:close/>
                  <a:moveTo>
                    <a:pt x="4086861" y="6032500"/>
                  </a:moveTo>
                  <a:lnTo>
                    <a:pt x="4168141" y="6032500"/>
                  </a:lnTo>
                  <a:lnTo>
                    <a:pt x="4277361" y="6334760"/>
                  </a:lnTo>
                  <a:lnTo>
                    <a:pt x="4184651" y="6334760"/>
                  </a:lnTo>
                  <a:lnTo>
                    <a:pt x="4086861" y="6032500"/>
                  </a:lnTo>
                  <a:close/>
                  <a:moveTo>
                    <a:pt x="4194811" y="6032500"/>
                  </a:moveTo>
                  <a:lnTo>
                    <a:pt x="4278631" y="6032500"/>
                  </a:lnTo>
                  <a:lnTo>
                    <a:pt x="4400551" y="6334760"/>
                  </a:lnTo>
                  <a:lnTo>
                    <a:pt x="4305300" y="6334760"/>
                  </a:lnTo>
                  <a:lnTo>
                    <a:pt x="4194810" y="6032500"/>
                  </a:lnTo>
                  <a:close/>
                  <a:moveTo>
                    <a:pt x="4306570" y="6032500"/>
                  </a:moveTo>
                  <a:lnTo>
                    <a:pt x="4392930" y="6032500"/>
                  </a:lnTo>
                  <a:lnTo>
                    <a:pt x="4526280" y="6334760"/>
                  </a:lnTo>
                  <a:lnTo>
                    <a:pt x="4427220" y="6334760"/>
                  </a:lnTo>
                  <a:lnTo>
                    <a:pt x="4306570" y="6032500"/>
                  </a:lnTo>
                  <a:close/>
                  <a:moveTo>
                    <a:pt x="4420870" y="6032500"/>
                  </a:moveTo>
                  <a:lnTo>
                    <a:pt x="4509770" y="6032500"/>
                  </a:lnTo>
                  <a:lnTo>
                    <a:pt x="4655820" y="6334760"/>
                  </a:lnTo>
                  <a:lnTo>
                    <a:pt x="4554220" y="6334760"/>
                  </a:lnTo>
                  <a:lnTo>
                    <a:pt x="4420870" y="6032500"/>
                  </a:lnTo>
                  <a:close/>
                  <a:moveTo>
                    <a:pt x="4537711" y="6032500"/>
                  </a:moveTo>
                  <a:lnTo>
                    <a:pt x="4631691" y="6032500"/>
                  </a:lnTo>
                  <a:lnTo>
                    <a:pt x="4790441" y="6334760"/>
                  </a:lnTo>
                  <a:lnTo>
                    <a:pt x="4685031" y="6334760"/>
                  </a:lnTo>
                  <a:lnTo>
                    <a:pt x="4537710" y="6032500"/>
                  </a:lnTo>
                  <a:close/>
                  <a:moveTo>
                    <a:pt x="4659631" y="6032500"/>
                  </a:moveTo>
                  <a:lnTo>
                    <a:pt x="4757421" y="6032500"/>
                  </a:lnTo>
                  <a:lnTo>
                    <a:pt x="4930141" y="6334760"/>
                  </a:lnTo>
                  <a:lnTo>
                    <a:pt x="4819651" y="6334760"/>
                  </a:lnTo>
                  <a:lnTo>
                    <a:pt x="4659630" y="6032500"/>
                  </a:lnTo>
                  <a:close/>
                  <a:moveTo>
                    <a:pt x="4786631" y="6032500"/>
                  </a:moveTo>
                  <a:lnTo>
                    <a:pt x="4888231" y="6032500"/>
                  </a:lnTo>
                  <a:lnTo>
                    <a:pt x="5076191" y="6334760"/>
                  </a:lnTo>
                  <a:lnTo>
                    <a:pt x="4959350" y="6334760"/>
                  </a:lnTo>
                  <a:lnTo>
                    <a:pt x="4786630" y="6032500"/>
                  </a:lnTo>
                  <a:close/>
                  <a:moveTo>
                    <a:pt x="4917441" y="6032500"/>
                  </a:moveTo>
                  <a:lnTo>
                    <a:pt x="5025391" y="6032500"/>
                  </a:lnTo>
                  <a:lnTo>
                    <a:pt x="5227320" y="6334760"/>
                  </a:lnTo>
                  <a:lnTo>
                    <a:pt x="5105400" y="6334760"/>
                  </a:lnTo>
                  <a:lnTo>
                    <a:pt x="4917440" y="6032500"/>
                  </a:lnTo>
                  <a:close/>
                  <a:moveTo>
                    <a:pt x="5055870" y="6032500"/>
                  </a:moveTo>
                  <a:lnTo>
                    <a:pt x="5168900" y="6032500"/>
                  </a:lnTo>
                  <a:lnTo>
                    <a:pt x="5387341" y="6334760"/>
                  </a:lnTo>
                  <a:lnTo>
                    <a:pt x="5259070" y="6334760"/>
                  </a:lnTo>
                  <a:lnTo>
                    <a:pt x="5055870" y="6032500"/>
                  </a:lnTo>
                  <a:close/>
                  <a:moveTo>
                    <a:pt x="5199380" y="6032500"/>
                  </a:moveTo>
                  <a:lnTo>
                    <a:pt x="5318760" y="6032500"/>
                  </a:lnTo>
                  <a:lnTo>
                    <a:pt x="5554980" y="6334760"/>
                  </a:lnTo>
                  <a:lnTo>
                    <a:pt x="5419090" y="6334760"/>
                  </a:lnTo>
                  <a:lnTo>
                    <a:pt x="5199380" y="6032500"/>
                  </a:lnTo>
                  <a:close/>
                  <a:moveTo>
                    <a:pt x="5351780" y="6032500"/>
                  </a:moveTo>
                  <a:lnTo>
                    <a:pt x="5478780" y="6032500"/>
                  </a:lnTo>
                  <a:lnTo>
                    <a:pt x="5731510" y="6334760"/>
                  </a:lnTo>
                  <a:lnTo>
                    <a:pt x="5586730" y="6334760"/>
                  </a:lnTo>
                  <a:lnTo>
                    <a:pt x="5351780" y="6032500"/>
                  </a:lnTo>
                  <a:close/>
                  <a:moveTo>
                    <a:pt x="5511800" y="6032500"/>
                  </a:moveTo>
                  <a:lnTo>
                    <a:pt x="5647691" y="6032500"/>
                  </a:lnTo>
                  <a:lnTo>
                    <a:pt x="5918200" y="6334760"/>
                  </a:lnTo>
                  <a:lnTo>
                    <a:pt x="5763260" y="6334760"/>
                  </a:lnTo>
                  <a:lnTo>
                    <a:pt x="5511800" y="6032500"/>
                  </a:lnTo>
                  <a:close/>
                  <a:moveTo>
                    <a:pt x="5681980" y="6032500"/>
                  </a:moveTo>
                  <a:lnTo>
                    <a:pt x="5828030" y="6032500"/>
                  </a:lnTo>
                  <a:lnTo>
                    <a:pt x="6118860" y="6334760"/>
                  </a:lnTo>
                  <a:lnTo>
                    <a:pt x="5952490" y="6334760"/>
                  </a:lnTo>
                  <a:lnTo>
                    <a:pt x="5681980" y="6032500"/>
                  </a:lnTo>
                  <a:close/>
                  <a:moveTo>
                    <a:pt x="5862320" y="6032500"/>
                  </a:moveTo>
                  <a:lnTo>
                    <a:pt x="6019800" y="6032500"/>
                  </a:lnTo>
                  <a:lnTo>
                    <a:pt x="6330950" y="6334760"/>
                  </a:lnTo>
                  <a:lnTo>
                    <a:pt x="6153150" y="6334760"/>
                  </a:lnTo>
                  <a:lnTo>
                    <a:pt x="5862320" y="6032500"/>
                  </a:lnTo>
                  <a:close/>
                  <a:moveTo>
                    <a:pt x="6043930" y="6017260"/>
                  </a:moveTo>
                  <a:lnTo>
                    <a:pt x="6043930" y="5864860"/>
                  </a:lnTo>
                  <a:lnTo>
                    <a:pt x="6347460" y="6136640"/>
                  </a:lnTo>
                  <a:lnTo>
                    <a:pt x="6347460" y="6309360"/>
                  </a:lnTo>
                  <a:lnTo>
                    <a:pt x="6043930" y="6017260"/>
                  </a:lnTo>
                  <a:close/>
                  <a:moveTo>
                    <a:pt x="6043930" y="5830570"/>
                  </a:moveTo>
                  <a:lnTo>
                    <a:pt x="6043930" y="5687060"/>
                  </a:lnTo>
                  <a:lnTo>
                    <a:pt x="6347460" y="5941060"/>
                  </a:lnTo>
                  <a:lnTo>
                    <a:pt x="6347460" y="6101080"/>
                  </a:lnTo>
                  <a:lnTo>
                    <a:pt x="6043930" y="5830570"/>
                  </a:lnTo>
                  <a:close/>
                  <a:moveTo>
                    <a:pt x="6043930" y="5655310"/>
                  </a:moveTo>
                  <a:lnTo>
                    <a:pt x="6043930" y="5521960"/>
                  </a:lnTo>
                  <a:lnTo>
                    <a:pt x="6347460" y="5759450"/>
                  </a:lnTo>
                  <a:lnTo>
                    <a:pt x="6347460" y="5909310"/>
                  </a:lnTo>
                  <a:lnTo>
                    <a:pt x="6043930" y="5655310"/>
                  </a:lnTo>
                  <a:close/>
                  <a:moveTo>
                    <a:pt x="6043930" y="5490210"/>
                  </a:moveTo>
                  <a:lnTo>
                    <a:pt x="6043930" y="5364480"/>
                  </a:lnTo>
                  <a:lnTo>
                    <a:pt x="6347460" y="5585460"/>
                  </a:lnTo>
                  <a:lnTo>
                    <a:pt x="6347460" y="5726430"/>
                  </a:lnTo>
                  <a:lnTo>
                    <a:pt x="6043930" y="5490210"/>
                  </a:lnTo>
                  <a:close/>
                  <a:moveTo>
                    <a:pt x="6043930" y="5334000"/>
                  </a:moveTo>
                  <a:lnTo>
                    <a:pt x="6043930" y="5215891"/>
                  </a:lnTo>
                  <a:lnTo>
                    <a:pt x="6347460" y="5420361"/>
                  </a:lnTo>
                  <a:lnTo>
                    <a:pt x="6347460" y="5553711"/>
                  </a:lnTo>
                  <a:lnTo>
                    <a:pt x="6043930" y="5334000"/>
                  </a:lnTo>
                  <a:close/>
                  <a:moveTo>
                    <a:pt x="6043930" y="5184141"/>
                  </a:moveTo>
                  <a:lnTo>
                    <a:pt x="6043930" y="5072381"/>
                  </a:lnTo>
                  <a:lnTo>
                    <a:pt x="6347460" y="5261611"/>
                  </a:lnTo>
                  <a:lnTo>
                    <a:pt x="6347460" y="5388611"/>
                  </a:lnTo>
                  <a:lnTo>
                    <a:pt x="6043930" y="5184141"/>
                  </a:lnTo>
                  <a:close/>
                  <a:moveTo>
                    <a:pt x="6043930" y="5041900"/>
                  </a:moveTo>
                  <a:lnTo>
                    <a:pt x="6043930" y="4936491"/>
                  </a:lnTo>
                  <a:lnTo>
                    <a:pt x="6347460" y="5111750"/>
                  </a:lnTo>
                  <a:lnTo>
                    <a:pt x="6347460" y="5231130"/>
                  </a:lnTo>
                  <a:lnTo>
                    <a:pt x="6043930" y="5041900"/>
                  </a:lnTo>
                  <a:close/>
                  <a:moveTo>
                    <a:pt x="6043930" y="4906010"/>
                  </a:moveTo>
                  <a:lnTo>
                    <a:pt x="6043930" y="4804410"/>
                  </a:lnTo>
                  <a:lnTo>
                    <a:pt x="6347460" y="4965700"/>
                  </a:lnTo>
                  <a:lnTo>
                    <a:pt x="6347460" y="5080000"/>
                  </a:lnTo>
                  <a:lnTo>
                    <a:pt x="6043930" y="4906010"/>
                  </a:lnTo>
                  <a:close/>
                  <a:moveTo>
                    <a:pt x="6043930" y="4775200"/>
                  </a:moveTo>
                  <a:lnTo>
                    <a:pt x="6043930" y="4678680"/>
                  </a:lnTo>
                  <a:lnTo>
                    <a:pt x="6347460" y="4826000"/>
                  </a:lnTo>
                  <a:lnTo>
                    <a:pt x="6347460" y="4936491"/>
                  </a:lnTo>
                  <a:lnTo>
                    <a:pt x="6043930" y="4775200"/>
                  </a:lnTo>
                  <a:close/>
                  <a:moveTo>
                    <a:pt x="6043930" y="4648200"/>
                  </a:moveTo>
                  <a:lnTo>
                    <a:pt x="6043930" y="4555491"/>
                  </a:lnTo>
                  <a:lnTo>
                    <a:pt x="6347460" y="4690111"/>
                  </a:lnTo>
                  <a:lnTo>
                    <a:pt x="6347460" y="4796791"/>
                  </a:lnTo>
                  <a:lnTo>
                    <a:pt x="6043930" y="4648200"/>
                  </a:lnTo>
                  <a:close/>
                  <a:moveTo>
                    <a:pt x="6043930" y="4527550"/>
                  </a:moveTo>
                  <a:lnTo>
                    <a:pt x="6043930" y="4437380"/>
                  </a:lnTo>
                  <a:lnTo>
                    <a:pt x="6347460" y="4560570"/>
                  </a:lnTo>
                  <a:lnTo>
                    <a:pt x="6347460" y="4663441"/>
                  </a:lnTo>
                  <a:lnTo>
                    <a:pt x="6043930" y="4527550"/>
                  </a:lnTo>
                  <a:close/>
                  <a:moveTo>
                    <a:pt x="6043930" y="4409441"/>
                  </a:moveTo>
                  <a:lnTo>
                    <a:pt x="6043930" y="4323081"/>
                  </a:lnTo>
                  <a:lnTo>
                    <a:pt x="6347460" y="4432301"/>
                  </a:lnTo>
                  <a:lnTo>
                    <a:pt x="6347460" y="4531361"/>
                  </a:lnTo>
                  <a:lnTo>
                    <a:pt x="6043930" y="4409441"/>
                  </a:lnTo>
                  <a:close/>
                  <a:moveTo>
                    <a:pt x="6043930" y="4293870"/>
                  </a:moveTo>
                  <a:lnTo>
                    <a:pt x="6043930" y="4210050"/>
                  </a:lnTo>
                  <a:lnTo>
                    <a:pt x="6347460" y="4307841"/>
                  </a:lnTo>
                  <a:lnTo>
                    <a:pt x="6347460" y="4404361"/>
                  </a:lnTo>
                  <a:lnTo>
                    <a:pt x="6043930" y="4293870"/>
                  </a:lnTo>
                  <a:close/>
                  <a:moveTo>
                    <a:pt x="6043930" y="4183380"/>
                  </a:moveTo>
                  <a:lnTo>
                    <a:pt x="6043930" y="4100830"/>
                  </a:lnTo>
                  <a:lnTo>
                    <a:pt x="6347460" y="4187190"/>
                  </a:lnTo>
                  <a:lnTo>
                    <a:pt x="6347460" y="4282440"/>
                  </a:lnTo>
                  <a:lnTo>
                    <a:pt x="6043930" y="4183380"/>
                  </a:lnTo>
                  <a:close/>
                  <a:moveTo>
                    <a:pt x="6043930" y="4074160"/>
                  </a:moveTo>
                  <a:lnTo>
                    <a:pt x="6043930" y="3992880"/>
                  </a:lnTo>
                  <a:lnTo>
                    <a:pt x="6347460" y="4069080"/>
                  </a:lnTo>
                  <a:lnTo>
                    <a:pt x="6347460" y="4161790"/>
                  </a:lnTo>
                  <a:lnTo>
                    <a:pt x="6043930" y="4074160"/>
                  </a:lnTo>
                  <a:close/>
                  <a:moveTo>
                    <a:pt x="6043930" y="3966210"/>
                  </a:moveTo>
                  <a:lnTo>
                    <a:pt x="6043930" y="3886200"/>
                  </a:lnTo>
                  <a:lnTo>
                    <a:pt x="6347460" y="3950970"/>
                  </a:lnTo>
                  <a:lnTo>
                    <a:pt x="6347460" y="4041140"/>
                  </a:lnTo>
                  <a:lnTo>
                    <a:pt x="6043930" y="3966210"/>
                  </a:lnTo>
                  <a:close/>
                  <a:moveTo>
                    <a:pt x="6043930" y="3860800"/>
                  </a:moveTo>
                  <a:lnTo>
                    <a:pt x="6043930" y="3783330"/>
                  </a:lnTo>
                  <a:lnTo>
                    <a:pt x="6347460" y="3836670"/>
                  </a:lnTo>
                  <a:lnTo>
                    <a:pt x="6347460" y="3925570"/>
                  </a:lnTo>
                  <a:lnTo>
                    <a:pt x="6043930" y="3860800"/>
                  </a:lnTo>
                  <a:close/>
                  <a:moveTo>
                    <a:pt x="6043930" y="3757930"/>
                  </a:moveTo>
                  <a:lnTo>
                    <a:pt x="6043930" y="3680460"/>
                  </a:lnTo>
                  <a:lnTo>
                    <a:pt x="6347460" y="3723640"/>
                  </a:lnTo>
                  <a:lnTo>
                    <a:pt x="6347460" y="3811270"/>
                  </a:lnTo>
                  <a:lnTo>
                    <a:pt x="6043930" y="3757930"/>
                  </a:lnTo>
                  <a:close/>
                  <a:moveTo>
                    <a:pt x="6043930" y="3653790"/>
                  </a:moveTo>
                  <a:lnTo>
                    <a:pt x="6043930" y="3577590"/>
                  </a:lnTo>
                  <a:lnTo>
                    <a:pt x="6347460" y="3610610"/>
                  </a:lnTo>
                  <a:lnTo>
                    <a:pt x="6347460" y="3698240"/>
                  </a:lnTo>
                  <a:lnTo>
                    <a:pt x="6043930" y="3653790"/>
                  </a:lnTo>
                  <a:close/>
                  <a:moveTo>
                    <a:pt x="6043930" y="3552190"/>
                  </a:moveTo>
                  <a:lnTo>
                    <a:pt x="6043930" y="3477260"/>
                  </a:lnTo>
                  <a:lnTo>
                    <a:pt x="6347460" y="3498850"/>
                  </a:lnTo>
                  <a:lnTo>
                    <a:pt x="6347460" y="3586480"/>
                  </a:lnTo>
                  <a:lnTo>
                    <a:pt x="6043930" y="3552190"/>
                  </a:lnTo>
                  <a:close/>
                  <a:moveTo>
                    <a:pt x="6043930" y="3451860"/>
                  </a:moveTo>
                  <a:lnTo>
                    <a:pt x="6043930" y="3376930"/>
                  </a:lnTo>
                  <a:lnTo>
                    <a:pt x="6347460" y="3388360"/>
                  </a:lnTo>
                  <a:lnTo>
                    <a:pt x="6347460" y="3473450"/>
                  </a:lnTo>
                  <a:lnTo>
                    <a:pt x="6043930" y="3451860"/>
                  </a:lnTo>
                  <a:close/>
                  <a:moveTo>
                    <a:pt x="6043930" y="3350260"/>
                  </a:moveTo>
                  <a:lnTo>
                    <a:pt x="6043930" y="3276600"/>
                  </a:lnTo>
                  <a:lnTo>
                    <a:pt x="6347460" y="3276600"/>
                  </a:lnTo>
                  <a:lnTo>
                    <a:pt x="6347460" y="3362960"/>
                  </a:lnTo>
                  <a:lnTo>
                    <a:pt x="6043930" y="3350260"/>
                  </a:lnTo>
                  <a:close/>
                  <a:moveTo>
                    <a:pt x="6043930" y="3251200"/>
                  </a:moveTo>
                  <a:lnTo>
                    <a:pt x="6043930" y="3176270"/>
                  </a:lnTo>
                  <a:lnTo>
                    <a:pt x="6347460" y="3166110"/>
                  </a:lnTo>
                  <a:lnTo>
                    <a:pt x="6347460" y="3252470"/>
                  </a:lnTo>
                  <a:lnTo>
                    <a:pt x="6043930" y="3252470"/>
                  </a:lnTo>
                  <a:close/>
                  <a:moveTo>
                    <a:pt x="6043930" y="3150870"/>
                  </a:moveTo>
                  <a:lnTo>
                    <a:pt x="6043930" y="3075941"/>
                  </a:lnTo>
                  <a:lnTo>
                    <a:pt x="6347460" y="3054351"/>
                  </a:lnTo>
                  <a:lnTo>
                    <a:pt x="6347460" y="3140711"/>
                  </a:lnTo>
                  <a:lnTo>
                    <a:pt x="6043930" y="3150871"/>
                  </a:lnTo>
                  <a:close/>
                  <a:moveTo>
                    <a:pt x="6043930" y="3049270"/>
                  </a:moveTo>
                  <a:lnTo>
                    <a:pt x="6043930" y="2974341"/>
                  </a:lnTo>
                  <a:lnTo>
                    <a:pt x="6347460" y="2942591"/>
                  </a:lnTo>
                  <a:lnTo>
                    <a:pt x="6347460" y="3028951"/>
                  </a:lnTo>
                  <a:lnTo>
                    <a:pt x="6043930" y="3049271"/>
                  </a:lnTo>
                  <a:close/>
                  <a:moveTo>
                    <a:pt x="6043930" y="2948941"/>
                  </a:moveTo>
                  <a:lnTo>
                    <a:pt x="6043930" y="2874011"/>
                  </a:lnTo>
                  <a:lnTo>
                    <a:pt x="6347460" y="2830831"/>
                  </a:lnTo>
                  <a:lnTo>
                    <a:pt x="6347460" y="2918461"/>
                  </a:lnTo>
                  <a:lnTo>
                    <a:pt x="6043930" y="2948941"/>
                  </a:lnTo>
                  <a:close/>
                  <a:moveTo>
                    <a:pt x="6043930" y="2847341"/>
                  </a:moveTo>
                  <a:lnTo>
                    <a:pt x="6043930" y="2771141"/>
                  </a:lnTo>
                  <a:lnTo>
                    <a:pt x="6347460" y="2717801"/>
                  </a:lnTo>
                  <a:lnTo>
                    <a:pt x="6347460" y="2806701"/>
                  </a:lnTo>
                  <a:lnTo>
                    <a:pt x="6043930" y="2847341"/>
                  </a:lnTo>
                  <a:close/>
                  <a:moveTo>
                    <a:pt x="6043930" y="2744470"/>
                  </a:moveTo>
                  <a:lnTo>
                    <a:pt x="6043930" y="2667000"/>
                  </a:lnTo>
                  <a:lnTo>
                    <a:pt x="6347460" y="2602230"/>
                  </a:lnTo>
                  <a:lnTo>
                    <a:pt x="6347460" y="2691130"/>
                  </a:lnTo>
                  <a:lnTo>
                    <a:pt x="6043930" y="2744470"/>
                  </a:lnTo>
                  <a:close/>
                  <a:moveTo>
                    <a:pt x="6043930" y="2640331"/>
                  </a:moveTo>
                  <a:lnTo>
                    <a:pt x="6043930" y="2561591"/>
                  </a:lnTo>
                  <a:lnTo>
                    <a:pt x="6347460" y="2485391"/>
                  </a:lnTo>
                  <a:lnTo>
                    <a:pt x="6347460" y="2576831"/>
                  </a:lnTo>
                  <a:lnTo>
                    <a:pt x="6043930" y="2640331"/>
                  </a:lnTo>
                  <a:close/>
                  <a:moveTo>
                    <a:pt x="6043930" y="2534920"/>
                  </a:moveTo>
                  <a:lnTo>
                    <a:pt x="6043930" y="2454910"/>
                  </a:lnTo>
                  <a:lnTo>
                    <a:pt x="6347460" y="2368550"/>
                  </a:lnTo>
                  <a:lnTo>
                    <a:pt x="6347460" y="2461260"/>
                  </a:lnTo>
                  <a:lnTo>
                    <a:pt x="6043930" y="2534920"/>
                  </a:lnTo>
                  <a:close/>
                  <a:moveTo>
                    <a:pt x="6043930" y="2426970"/>
                  </a:moveTo>
                  <a:lnTo>
                    <a:pt x="6043930" y="2344420"/>
                  </a:lnTo>
                  <a:lnTo>
                    <a:pt x="6347460" y="2246631"/>
                  </a:lnTo>
                  <a:lnTo>
                    <a:pt x="6347460" y="2341881"/>
                  </a:lnTo>
                  <a:lnTo>
                    <a:pt x="6043930" y="2426970"/>
                  </a:lnTo>
                  <a:close/>
                  <a:moveTo>
                    <a:pt x="6043930" y="2317750"/>
                  </a:moveTo>
                  <a:lnTo>
                    <a:pt x="6043930" y="2232660"/>
                  </a:lnTo>
                  <a:lnTo>
                    <a:pt x="6347460" y="2123440"/>
                  </a:lnTo>
                  <a:lnTo>
                    <a:pt x="6347460" y="2221230"/>
                  </a:lnTo>
                  <a:lnTo>
                    <a:pt x="6043930" y="2317750"/>
                  </a:lnTo>
                  <a:close/>
                  <a:moveTo>
                    <a:pt x="6043930" y="2205990"/>
                  </a:moveTo>
                  <a:lnTo>
                    <a:pt x="6043930" y="2118360"/>
                  </a:lnTo>
                  <a:lnTo>
                    <a:pt x="6347460" y="1996440"/>
                  </a:lnTo>
                  <a:lnTo>
                    <a:pt x="6347460" y="2096770"/>
                  </a:lnTo>
                  <a:lnTo>
                    <a:pt x="6043930" y="2205990"/>
                  </a:lnTo>
                  <a:close/>
                  <a:moveTo>
                    <a:pt x="6043930" y="2090420"/>
                  </a:moveTo>
                  <a:lnTo>
                    <a:pt x="6043930" y="2000250"/>
                  </a:lnTo>
                  <a:lnTo>
                    <a:pt x="6347460" y="1864360"/>
                  </a:lnTo>
                  <a:lnTo>
                    <a:pt x="6347460" y="1967230"/>
                  </a:lnTo>
                  <a:lnTo>
                    <a:pt x="6043930" y="2090420"/>
                  </a:lnTo>
                  <a:close/>
                  <a:moveTo>
                    <a:pt x="6043930" y="1972310"/>
                  </a:moveTo>
                  <a:lnTo>
                    <a:pt x="6043930" y="1878330"/>
                  </a:lnTo>
                  <a:lnTo>
                    <a:pt x="6347460" y="1731010"/>
                  </a:lnTo>
                  <a:lnTo>
                    <a:pt x="6347460" y="1837690"/>
                  </a:lnTo>
                  <a:lnTo>
                    <a:pt x="6043930" y="1972310"/>
                  </a:lnTo>
                  <a:close/>
                  <a:moveTo>
                    <a:pt x="6043930" y="1850390"/>
                  </a:moveTo>
                  <a:lnTo>
                    <a:pt x="6043930" y="1752600"/>
                  </a:lnTo>
                  <a:lnTo>
                    <a:pt x="6347460" y="1592580"/>
                  </a:lnTo>
                  <a:lnTo>
                    <a:pt x="6347460" y="1703070"/>
                  </a:lnTo>
                  <a:lnTo>
                    <a:pt x="6043930" y="1850390"/>
                  </a:lnTo>
                  <a:close/>
                  <a:moveTo>
                    <a:pt x="6043930" y="1723390"/>
                  </a:moveTo>
                  <a:lnTo>
                    <a:pt x="6043930" y="1621790"/>
                  </a:lnTo>
                  <a:lnTo>
                    <a:pt x="6347460" y="1446530"/>
                  </a:lnTo>
                  <a:lnTo>
                    <a:pt x="6347460" y="1562100"/>
                  </a:lnTo>
                  <a:lnTo>
                    <a:pt x="6043930" y="1723390"/>
                  </a:lnTo>
                  <a:close/>
                  <a:moveTo>
                    <a:pt x="6043930" y="1592580"/>
                  </a:moveTo>
                  <a:lnTo>
                    <a:pt x="6043930" y="1485900"/>
                  </a:lnTo>
                  <a:lnTo>
                    <a:pt x="6347460" y="1296670"/>
                  </a:lnTo>
                  <a:lnTo>
                    <a:pt x="6347460" y="1417320"/>
                  </a:lnTo>
                  <a:lnTo>
                    <a:pt x="6043930" y="1592580"/>
                  </a:lnTo>
                  <a:close/>
                  <a:moveTo>
                    <a:pt x="6043930" y="1455420"/>
                  </a:moveTo>
                  <a:lnTo>
                    <a:pt x="6043930" y="1343660"/>
                  </a:lnTo>
                  <a:lnTo>
                    <a:pt x="6347460" y="1139190"/>
                  </a:lnTo>
                  <a:lnTo>
                    <a:pt x="6347460" y="1266190"/>
                  </a:lnTo>
                  <a:lnTo>
                    <a:pt x="6043930" y="1455420"/>
                  </a:lnTo>
                  <a:close/>
                  <a:moveTo>
                    <a:pt x="6043930" y="1313180"/>
                  </a:moveTo>
                  <a:lnTo>
                    <a:pt x="6043930" y="1193800"/>
                  </a:lnTo>
                  <a:lnTo>
                    <a:pt x="6347460" y="974090"/>
                  </a:lnTo>
                  <a:lnTo>
                    <a:pt x="6347460" y="1107440"/>
                  </a:lnTo>
                  <a:lnTo>
                    <a:pt x="6043930" y="1313180"/>
                  </a:lnTo>
                  <a:close/>
                  <a:moveTo>
                    <a:pt x="6043930" y="1162050"/>
                  </a:moveTo>
                  <a:lnTo>
                    <a:pt x="6043930" y="1037590"/>
                  </a:lnTo>
                  <a:lnTo>
                    <a:pt x="6347460" y="801370"/>
                  </a:lnTo>
                  <a:lnTo>
                    <a:pt x="6347460" y="942340"/>
                  </a:lnTo>
                  <a:lnTo>
                    <a:pt x="6043930" y="1162050"/>
                  </a:lnTo>
                  <a:close/>
                  <a:moveTo>
                    <a:pt x="6043930" y="1005840"/>
                  </a:moveTo>
                  <a:lnTo>
                    <a:pt x="6043930" y="871220"/>
                  </a:lnTo>
                  <a:lnTo>
                    <a:pt x="6347460" y="618490"/>
                  </a:lnTo>
                  <a:lnTo>
                    <a:pt x="6347460" y="768350"/>
                  </a:lnTo>
                  <a:lnTo>
                    <a:pt x="6043930" y="1005840"/>
                  </a:lnTo>
                  <a:close/>
                  <a:moveTo>
                    <a:pt x="6043930" y="838200"/>
                  </a:moveTo>
                  <a:lnTo>
                    <a:pt x="6043930" y="697230"/>
                  </a:lnTo>
                  <a:lnTo>
                    <a:pt x="6347460" y="424180"/>
                  </a:lnTo>
                  <a:lnTo>
                    <a:pt x="6347460" y="585470"/>
                  </a:lnTo>
                  <a:lnTo>
                    <a:pt x="6043930" y="838200"/>
                  </a:lnTo>
                  <a:close/>
                  <a:moveTo>
                    <a:pt x="6043930" y="662940"/>
                  </a:moveTo>
                  <a:lnTo>
                    <a:pt x="6043930" y="509270"/>
                  </a:lnTo>
                  <a:lnTo>
                    <a:pt x="6347460" y="217170"/>
                  </a:lnTo>
                  <a:lnTo>
                    <a:pt x="6347460" y="388620"/>
                  </a:lnTo>
                  <a:lnTo>
                    <a:pt x="6043930" y="662940"/>
                  </a:lnTo>
                  <a:close/>
                  <a:moveTo>
                    <a:pt x="6021070" y="331470"/>
                  </a:moveTo>
                  <a:lnTo>
                    <a:pt x="5838191" y="331470"/>
                  </a:lnTo>
                  <a:lnTo>
                    <a:pt x="6109970" y="29210"/>
                  </a:lnTo>
                  <a:lnTo>
                    <a:pt x="6311900" y="29210"/>
                  </a:lnTo>
                  <a:lnTo>
                    <a:pt x="6021070" y="331470"/>
                  </a:lnTo>
                  <a:close/>
                </a:path>
              </a:pathLst>
            </a:custGeom>
            <a:solidFill>
              <a:srgbClr val="D3B77F">
                <a:alpha val="4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2580428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The Conditions or Consequences after Visa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Optional but you may find GCMS Notes useful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You are entitled to get your GCMS notes so that you get the entire reasoning why you are blocked.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It assists y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ou in understanding the refusal.You are required to pay NPR 3400 to request for the GCMS note and it takes 30 days to receive the response of GCMS note.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2950178"/>
            <a:ext cx="12580428" cy="614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The Conditions or Consequences after Visa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Impact on Future Application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Future visa applications will be affected and asking for potential previous refusals, which must mention date of refusal for seeing the future visa applications (to Canada 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or any other countries) 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You have to disclose all refusals honestly, failure to do so in considered as misrepresentation which may cause a negative impact on visa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741923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3"/>
                </a:lnTo>
                <a:lnTo>
                  <a:pt x="0" y="271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3217383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Conditions attached in case of non -refund by university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Common Conditions for Non-Refund by Universities after Visa Refusal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Missed Refund Request Deadline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Non-refundable Fees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Lacking Documents Related to Refusal of Visa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Started The Program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 conditional offer or Pathway programs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9057" y="4806788"/>
            <a:ext cx="2710243" cy="2710243"/>
          </a:xfrm>
          <a:custGeom>
            <a:avLst/>
            <a:gdLst/>
            <a:ahLst/>
            <a:cxnLst/>
            <a:rect r="r" b="b" t="t" l="l"/>
            <a:pathLst>
              <a:path h="2710243" w="2710243">
                <a:moveTo>
                  <a:pt x="0" y="0"/>
                </a:moveTo>
                <a:lnTo>
                  <a:pt x="2710243" y="0"/>
                </a:lnTo>
                <a:lnTo>
                  <a:pt x="2710243" y="2710242"/>
                </a:lnTo>
                <a:lnTo>
                  <a:pt x="0" y="2710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979003"/>
            <a:ext cx="10673887" cy="208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Third-party Ag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reements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Refund Requested — (No withdrawal)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Partial Refund Policy Partially refundable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49453" y="4692121"/>
            <a:ext cx="2809847" cy="2809847"/>
          </a:xfrm>
          <a:custGeom>
            <a:avLst/>
            <a:gdLst/>
            <a:ahLst/>
            <a:cxnLst/>
            <a:rect r="r" b="b" t="t" l="l"/>
            <a:pathLst>
              <a:path h="2809847" w="2809847">
                <a:moveTo>
                  <a:pt x="0" y="0"/>
                </a:moveTo>
                <a:lnTo>
                  <a:pt x="2809847" y="0"/>
                </a:lnTo>
                <a:lnTo>
                  <a:pt x="2809847" y="2809847"/>
                </a:lnTo>
                <a:lnTo>
                  <a:pt x="0" y="2809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1634763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</a:t>
            </a: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tudent Care Issues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Mental Health and Wellbeing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Housing and Accommodation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Financial Strain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Academic Pressure and Support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International Student Vulnerabilities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Health Care Access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Safety and Discrimination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52270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Student Care Issues &amp; Tuition Refund Policies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9684750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Tuition Refund Policy After Vsa Refusal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Fu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ll or Partial Refund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Documentation Required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Refund Deadline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Application/Registration Fees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Refund Processing Time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15118" y="5231789"/>
            <a:ext cx="3944182" cy="1730510"/>
          </a:xfrm>
          <a:custGeom>
            <a:avLst/>
            <a:gdLst/>
            <a:ahLst/>
            <a:cxnLst/>
            <a:rect r="r" b="b" t="t" l="l"/>
            <a:pathLst>
              <a:path h="1730510" w="3944182">
                <a:moveTo>
                  <a:pt x="0" y="0"/>
                </a:moveTo>
                <a:lnTo>
                  <a:pt x="3944182" y="0"/>
                </a:lnTo>
                <a:lnTo>
                  <a:pt x="3944182" y="1730510"/>
                </a:lnTo>
                <a:lnTo>
                  <a:pt x="0" y="1730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640866"/>
            <a:ext cx="12038068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As educational counselors, our job is not only to help students obtain admission, but also to support them with making sure they are prepared for all aspects of the journey.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826450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Pre Departure Information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2038068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Travel Documentation Requirements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Valid Passport - Expiry Date &gt;6 months)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Letter of Acceptance - From Designated Learning Institute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Valid Visa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Proof of Financial Support, eg. Bank Statements to cover tuition and living expenses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Medical Insurance Documents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2384325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b="true" sz="3840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Arrival Procedures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Port of Entry (POE) Letter of Introduction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Customs and Immigration Clearance Process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Declaration of funds and goods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Currency over CAD $10,000 (must be reported to avoid penalties)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2384325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b="true" sz="3840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Arrival Procedures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Valuable goods (eg. electronics, jewlery) they are bringi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ng into Canada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Food, plants or animal products (many are restricted)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Other Information: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Language: English, French...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Capital City: Ottawa (in Ontario)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Date Format: YYYY/MM/DD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Driving Side: Right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Time Zone: There are 6 time zones from UTC -03.30 to -08:00 (Standard)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Nationality: Canadian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27918">
            <a:off x="13988692" y="3834953"/>
            <a:ext cx="2771062" cy="4524184"/>
          </a:xfrm>
          <a:custGeom>
            <a:avLst/>
            <a:gdLst/>
            <a:ahLst/>
            <a:cxnLst/>
            <a:rect r="r" b="b" t="t" l="l"/>
            <a:pathLst>
              <a:path h="4524184" w="2771062">
                <a:moveTo>
                  <a:pt x="2771062" y="0"/>
                </a:moveTo>
                <a:lnTo>
                  <a:pt x="0" y="0"/>
                </a:lnTo>
                <a:lnTo>
                  <a:pt x="0" y="4524183"/>
                </a:lnTo>
                <a:lnTo>
                  <a:pt x="2771062" y="4524183"/>
                </a:lnTo>
                <a:lnTo>
                  <a:pt x="2771062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2384325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b="true" sz="3840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Financial Planning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Tuition and Living Expenses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Ensure sufficient funds for tuition housing, food, transportation, and emergencies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Banking In Canada: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Open a Canadian Bank Account upon arrival for easier transactions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342194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Accommodation and Living Arrangements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2384325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b="true" sz="3840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Financial Planning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Currency Exchange: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Cary some Canadian Dollars for initial expenses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051443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2950178"/>
            <a:ext cx="12384325" cy="614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Provincial Health Coverage: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Some provinces provide health insurance for international students (eg. OHIP in Ontario after a waiting period)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Vaccinations: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Check if any additional vaccinations are required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Prescription Medications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Bring necessary medications with a doctor’s note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3982847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Health Insurance and Medical Requirements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626453"/>
            <a:ext cx="12384325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Orientation Programs: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Importance of attending university/college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Orientation Academic advising and course registration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Canadian Academic Culture: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Plagiarism and Academic integrity policies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Classroom and participation expectations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50165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Academic Expectations and Support Services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2384325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On-Campus work: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Unlimited hours if enrolled full-time at a DLI.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Off-Campus work: Up to 20hrs/week during academic sessions, full-time during scheduled breaks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Co-op/internships: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Requires a seperate work permit if part of the program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50165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Immigration Rules and Regulation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4640866"/>
            <a:ext cx="11541262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Post-Graduation Work Permit (PGWP)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Eligible after completing a program (8 months-3 years, depending on program length).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501655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964591"/>
            <a:ext cx="12038068" cy="4112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Emergency Numbers: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911 is the universal emergency number for police, fire, and medical help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Campus Security: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Most universities have 24/7 security patrols and emergency call boxes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69742" y="4908298"/>
            <a:ext cx="3889558" cy="2377492"/>
          </a:xfrm>
          <a:custGeom>
            <a:avLst/>
            <a:gdLst/>
            <a:ahLst/>
            <a:cxnLst/>
            <a:rect r="r" b="b" t="t" l="l"/>
            <a:pathLst>
              <a:path h="2377492" w="3889558">
                <a:moveTo>
                  <a:pt x="0" y="0"/>
                </a:moveTo>
                <a:lnTo>
                  <a:pt x="3889558" y="0"/>
                </a:lnTo>
                <a:lnTo>
                  <a:pt x="3889558" y="2377492"/>
                </a:lnTo>
                <a:lnTo>
                  <a:pt x="0" y="237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54693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Safety and Legal Responsibilities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302728"/>
            <a:ext cx="12038068" cy="343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Employment Rates of Internatioal Students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90% find employment within 6 months of graduation (Statistics Canada 2023)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76% transition to permanent residency within five years (IRCC, 2023)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Career Outcome and Work Right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2038068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Program Duration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Study program must be at least 8 months long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Shorter course do not qualify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Full-Time Status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Students must have full-time enrollment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Application Timing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Students must apply within 180 days of receiving their final grades or completion letter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PGWP Requirements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979003"/>
            <a:ext cx="12038068" cy="208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Valid Study Permit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Must have held valid Study Permit during their studies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Demography/Population: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Total Population: Approximately 40.7 million (2025)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Population Growth Rate: Around 1.1% 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Growth is d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riven primarily by immigration rather than natural increase (birth-death)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Population Rank: 37 As of 2024 &amp;amp; Density: 4.3 / Sq. km.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827918">
            <a:off x="13988692" y="3834953"/>
            <a:ext cx="2771062" cy="4524184"/>
          </a:xfrm>
          <a:custGeom>
            <a:avLst/>
            <a:gdLst/>
            <a:ahLst/>
            <a:cxnLst/>
            <a:rect r="r" b="b" t="t" l="l"/>
            <a:pathLst>
              <a:path h="4524184" w="2771062">
                <a:moveTo>
                  <a:pt x="2771062" y="0"/>
                </a:moveTo>
                <a:lnTo>
                  <a:pt x="0" y="0"/>
                </a:lnTo>
                <a:lnTo>
                  <a:pt x="0" y="4524183"/>
                </a:lnTo>
                <a:lnTo>
                  <a:pt x="2771062" y="4524183"/>
                </a:lnTo>
                <a:lnTo>
                  <a:pt x="2771062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288316"/>
            <a:ext cx="12038068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Program Shorter than 8 months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 Eligibility for PGWP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Program between 8 months and 2 years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PGWP duration matches the study period (</a:t>
            </a: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Eg. 1 year program = 1 year PGWP)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Program of 2 years or Longer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Graduates Teceive 3-year PGWP, maximum available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Duration of PGWP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640866"/>
            <a:ext cx="12038068" cy="275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Multiple Credentials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If completes more than one eligible program, they combine lengths (Eg. Two 1-year Program = 2 years PGWP)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626453"/>
            <a:ext cx="12038068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Top Industries Hiring International Graduates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Industry                                               % of Hires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Information and Technology (IT)        25%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Healthcare                                          18%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Business and Finance                        15%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Engineering                                        12%</a:t>
            </a:r>
          </a:p>
          <a:p>
            <a:pPr algn="l">
              <a:lnSpc>
                <a:spcPts val="5376"/>
              </a:lnSpc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Education                                            8%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302728"/>
            <a:ext cx="12741006" cy="343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Entry-Level (0-2 years exp.): 40,000-60,000 CAD/year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Mid-Career (3-5 years exp.): 60,000-90,000 CAD/year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Senior-Level (5+ years exp.): 90,000-120,000 CAD/year (Especially in high-demand fields like IT and Engineering)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019062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Salary Expectations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4979003"/>
            <a:ext cx="12741006" cy="208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Express Entry (Canadian Experience Class - CEC)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Express Entry system is the fastest way to obtain PR for Skilled Workers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2741006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Pathways to Permanent Residency (PR)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626453"/>
            <a:ext cx="1274100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At least 1 year of Skilled work experience in Canada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CLB7 (Canadian Language Benchwork) in English or French (IELTS 6.0 GT or equivalent)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Comprehensive Ranking Systems (CRS):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Points are awarded for age, education, work experience, and language proficiency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Recent CRS cutoffs range between 470-500 points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2741006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Eligibility For PR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3626453"/>
            <a:ext cx="12741006" cy="478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Rural and Northern Immigration Pilot (RNIP)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For graduates working in smaller communities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Quebec Experience Program (PEQ)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Requires French Proficiency (B2 level) and Quebec work experience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Carigiver and Agri-Food Pilot Programs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Alternative options for eligible candidates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2741006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Other Immigration Pathways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2795" y="4577321"/>
            <a:ext cx="2716505" cy="3039447"/>
          </a:xfrm>
          <a:custGeom>
            <a:avLst/>
            <a:gdLst/>
            <a:ahLst/>
            <a:cxnLst/>
            <a:rect r="r" b="b" t="t" l="l"/>
            <a:pathLst>
              <a:path h="3039447" w="2716505">
                <a:moveTo>
                  <a:pt x="0" y="0"/>
                </a:moveTo>
                <a:lnTo>
                  <a:pt x="2716505" y="0"/>
                </a:lnTo>
                <a:lnTo>
                  <a:pt x="2716505" y="3039447"/>
                </a:lnTo>
                <a:lnTo>
                  <a:pt x="0" y="3039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675" y="2950178"/>
            <a:ext cx="12741006" cy="614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Work Permit Delays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PGWP processing can take months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Delaying job starts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Employer Hesitation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Some Employers prefer permanent residents over temporary work permit holders</a:t>
            </a:r>
          </a:p>
          <a:p>
            <a:pPr algn="l" marL="1658222" indent="-552741" lvl="2">
              <a:lnSpc>
                <a:spcPts val="5376"/>
              </a:lnSpc>
              <a:buFont typeface="Arial"/>
              <a:buChar char="⚬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Job Market Competition:</a:t>
            </a:r>
          </a:p>
          <a:p>
            <a:pPr algn="l" marL="2487333" indent="-621833" lvl="3">
              <a:lnSpc>
                <a:spcPts val="5376"/>
              </a:lnSpc>
              <a:buFont typeface="Arial"/>
              <a:buChar char="￭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Major cities like Toronto and Vancouver have high competition for entry-level roles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14297432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Challenges Faced by International Graduates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7943278"/>
          </a:xfrm>
          <a:custGeom>
            <a:avLst/>
            <a:gdLst/>
            <a:ahLst/>
            <a:cxnLst/>
            <a:rect r="r" b="b" t="t" l="l"/>
            <a:pathLst>
              <a:path h="7943278" w="18288000">
                <a:moveTo>
                  <a:pt x="0" y="0"/>
                </a:moveTo>
                <a:lnTo>
                  <a:pt x="18288000" y="0"/>
                </a:lnTo>
                <a:lnTo>
                  <a:pt x="18288000" y="7943278"/>
                </a:lnTo>
                <a:lnTo>
                  <a:pt x="0" y="7943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029" r="0" b="-416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5258" y="8000428"/>
            <a:ext cx="10117485" cy="1336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Our</a:t>
            </a:r>
            <a:r>
              <a:rPr lang="en-US" sz="70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team – our strength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87633" y="1028700"/>
            <a:ext cx="8512733" cy="5096999"/>
          </a:xfrm>
          <a:custGeom>
            <a:avLst/>
            <a:gdLst/>
            <a:ahLst/>
            <a:cxnLst/>
            <a:rect r="r" b="b" t="t" l="l"/>
            <a:pathLst>
              <a:path h="5096999" w="8512733">
                <a:moveTo>
                  <a:pt x="0" y="0"/>
                </a:moveTo>
                <a:lnTo>
                  <a:pt x="8512734" y="0"/>
                </a:lnTo>
                <a:lnTo>
                  <a:pt x="8512734" y="5096999"/>
                </a:lnTo>
                <a:lnTo>
                  <a:pt x="0" y="5096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35687" y="5858999"/>
            <a:ext cx="6816626" cy="132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Any Questions?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Provinces: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Canada has ten provinces and three territories.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Each province and territory has its own capital city.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Alberta: Edmonton &amp; Calgary 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British Columbia: Victoria &amp; Vancouver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Manitoba: Winnipeg &amp; Winnipeg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9261" y="3811303"/>
            <a:ext cx="5410039" cy="4571483"/>
          </a:xfrm>
          <a:custGeom>
            <a:avLst/>
            <a:gdLst/>
            <a:ahLst/>
            <a:cxnLst/>
            <a:rect r="r" b="b" t="t" l="l"/>
            <a:pathLst>
              <a:path h="4571483" w="5410039">
                <a:moveTo>
                  <a:pt x="0" y="0"/>
                </a:moveTo>
                <a:lnTo>
                  <a:pt x="5410039" y="0"/>
                </a:lnTo>
                <a:lnTo>
                  <a:pt x="5410039" y="4571483"/>
                </a:lnTo>
                <a:lnTo>
                  <a:pt x="0" y="457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19265" y="1362175"/>
            <a:ext cx="5049470" cy="4114800"/>
          </a:xfrm>
          <a:custGeom>
            <a:avLst/>
            <a:gdLst/>
            <a:ahLst/>
            <a:cxnLst/>
            <a:rect r="r" b="b" t="t" l="l"/>
            <a:pathLst>
              <a:path h="4114800" w="5049470">
                <a:moveTo>
                  <a:pt x="0" y="0"/>
                </a:moveTo>
                <a:lnTo>
                  <a:pt x="5049470" y="0"/>
                </a:lnTo>
                <a:lnTo>
                  <a:pt x="50494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72000" y="6008886"/>
            <a:ext cx="9221733" cy="226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41"/>
              </a:lnSpc>
            </a:pPr>
            <a:r>
              <a:rPr lang="en-US" b="true" sz="11886">
                <a:solidFill>
                  <a:srgbClr val="B71C2F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325403"/>
            <a:ext cx="9144000" cy="1354103"/>
          </a:xfrm>
          <a:custGeom>
            <a:avLst/>
            <a:gdLst/>
            <a:ahLst/>
            <a:cxnLst/>
            <a:rect r="r" b="b" t="t" l="l"/>
            <a:pathLst>
              <a:path h="1354103" w="9144000">
                <a:moveTo>
                  <a:pt x="0" y="0"/>
                </a:moveTo>
                <a:lnTo>
                  <a:pt x="9144000" y="0"/>
                </a:lnTo>
                <a:lnTo>
                  <a:pt x="9144000" y="1354103"/>
                </a:lnTo>
                <a:lnTo>
                  <a:pt x="0" y="1354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31675" y="3288316"/>
            <a:ext cx="10150226" cy="546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3840" b="true">
                <a:solidFill>
                  <a:srgbClr val="563000"/>
                </a:solidFill>
                <a:latin typeface="Arial Bold"/>
                <a:ea typeface="Arial Bold"/>
                <a:cs typeface="Arial Bold"/>
                <a:sym typeface="Arial Bold"/>
              </a:rPr>
              <a:t>Provinces: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New Brunswick: Fredericton &amp; Moncton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Newfoundland and Labrador: Capital: St. John's &amp; Largest City: St. John’s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Nova Scotia: Capital: Halifax &amp; LC: Halifax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Ontario: Capital Toronto &amp; LC: Toronto</a:t>
            </a:r>
          </a:p>
          <a:p>
            <a:pPr algn="l" marL="829111" indent="-414556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Prince Edward Island (PEI): Charlottetown &amp; Largest City: Charlottetown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849261" y="3811303"/>
            <a:ext cx="5410039" cy="4571483"/>
          </a:xfrm>
          <a:custGeom>
            <a:avLst/>
            <a:gdLst/>
            <a:ahLst/>
            <a:cxnLst/>
            <a:rect r="r" b="b" t="t" l="l"/>
            <a:pathLst>
              <a:path h="4571483" w="5410039">
                <a:moveTo>
                  <a:pt x="0" y="0"/>
                </a:moveTo>
                <a:lnTo>
                  <a:pt x="5410039" y="0"/>
                </a:lnTo>
                <a:lnTo>
                  <a:pt x="5410039" y="4571483"/>
                </a:lnTo>
                <a:lnTo>
                  <a:pt x="0" y="4571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1675" y="1943917"/>
            <a:ext cx="2200979" cy="991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563000"/>
                </a:solidFill>
                <a:latin typeface="Arial"/>
                <a:ea typeface="Arial"/>
                <a:cs typeface="Arial"/>
                <a:sym typeface="Arial"/>
              </a:rPr>
              <a:t>Contd.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DAGokK7IqzA</dc:identifier>
  <dcterms:modified xsi:type="dcterms:W3CDTF">2011-08-01T06:04:30Z</dcterms:modified>
  <cp:revision>1</cp:revision>
  <dc:title>Brown Ivory Vintage Border Discussion Presentation</dc:title>
</cp:coreProperties>
</file>